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4"/>
  </p:notesMasterIdLst>
  <p:sldIdLst>
    <p:sldId id="256" r:id="rId2"/>
    <p:sldId id="262" r:id="rId3"/>
    <p:sldId id="258" r:id="rId4"/>
    <p:sldId id="260" r:id="rId5"/>
    <p:sldId id="261" r:id="rId6"/>
    <p:sldId id="292" r:id="rId7"/>
    <p:sldId id="293" r:id="rId8"/>
    <p:sldId id="294" r:id="rId9"/>
    <p:sldId id="295" r:id="rId10"/>
    <p:sldId id="296" r:id="rId11"/>
    <p:sldId id="297" r:id="rId12"/>
    <p:sldId id="298" r:id="rId13"/>
    <p:sldId id="299" r:id="rId14"/>
    <p:sldId id="300" r:id="rId15"/>
    <p:sldId id="301" r:id="rId16"/>
    <p:sldId id="302" r:id="rId17"/>
    <p:sldId id="274" r:id="rId18"/>
    <p:sldId id="303" r:id="rId19"/>
    <p:sldId id="304" r:id="rId20"/>
    <p:sldId id="305" r:id="rId21"/>
    <p:sldId id="270" r:id="rId22"/>
    <p:sldId id="306" r:id="rId23"/>
  </p:sldIdLst>
  <p:sldSz cx="9144000" cy="5143500" type="screen16x9"/>
  <p:notesSz cx="6858000" cy="9144000"/>
  <p:embeddedFontLst>
    <p:embeddedFont>
      <p:font typeface="Bebas Neue" panose="020B0604020202020204" charset="0"/>
      <p:regular r:id="rId25"/>
    </p:embeddedFont>
    <p:embeddedFont>
      <p:font typeface="Anaheim" panose="020B0604020202020204" charset="0"/>
      <p:regular r:id="rId26"/>
    </p:embeddedFont>
    <p:embeddedFont>
      <p:font typeface="Figtree" panose="020B0604020202020204" charset="0"/>
      <p:regular r:id="rId27"/>
      <p:bold r:id="rId28"/>
      <p:italic r:id="rId29"/>
      <p:boldItalic r:id="rId30"/>
    </p:embeddedFont>
    <p:embeddedFont>
      <p:font typeface="Candal" panose="020B0604020202020204"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713679-5A59-4B7D-8F2A-2829A4C7A9ED}">
  <a:tblStyle styleId="{D0713679-5A59-4B7D-8F2A-2829A4C7A9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883" autoAdjust="0"/>
  </p:normalViewPr>
  <p:slideViewPr>
    <p:cSldViewPr snapToGrid="0">
      <p:cViewPr varScale="1">
        <p:scale>
          <a:sx n="84" d="100"/>
          <a:sy n="84" d="100"/>
        </p:scale>
        <p:origin x="78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4cf8e3e98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4cf8e3e98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0259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934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870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707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7678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1630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3325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661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755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3865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473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705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306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161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665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045350"/>
            <a:ext cx="4200300" cy="17688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a:solidFill>
                  <a:schemeClr val="dk2"/>
                </a:solidFill>
                <a:latin typeface="Candal"/>
                <a:ea typeface="Candal"/>
                <a:cs typeface="Candal"/>
                <a:sym typeface="Canda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082350"/>
            <a:ext cx="42003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latin typeface="Figtree"/>
                <a:ea typeface="Figtree"/>
                <a:cs typeface="Figtree"/>
                <a:sym typeface="Figtre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660575" y="0"/>
            <a:ext cx="3483600" cy="4632600"/>
          </a:xfrm>
          <a:prstGeom prst="rect">
            <a:avLst/>
          </a:prstGeom>
          <a:noFill/>
          <a:ln>
            <a:noFill/>
          </a:ln>
        </p:spPr>
      </p:sp>
      <p:sp>
        <p:nvSpPr>
          <p:cNvPr id="12" name="Google Shape;12;p2"/>
          <p:cNvSpPr/>
          <p:nvPr/>
        </p:nvSpPr>
        <p:spPr>
          <a:xfrm>
            <a:off x="0" y="4632750"/>
            <a:ext cx="9144000" cy="51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1"/>
        <p:cNvGrpSpPr/>
        <p:nvPr/>
      </p:nvGrpSpPr>
      <p:grpSpPr>
        <a:xfrm>
          <a:off x="0" y="0"/>
          <a:ext cx="0" cy="0"/>
          <a:chOff x="0" y="0"/>
          <a:chExt cx="0" cy="0"/>
        </a:xfrm>
      </p:grpSpPr>
      <p:sp>
        <p:nvSpPr>
          <p:cNvPr id="262" name="Google Shape;262;p30"/>
          <p:cNvSpPr/>
          <p:nvPr/>
        </p:nvSpPr>
        <p:spPr>
          <a:xfrm flipH="1">
            <a:off x="0" y="4824350"/>
            <a:ext cx="9144000" cy="31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467375" y="4462111"/>
            <a:ext cx="1180610" cy="1043673"/>
          </a:xfrm>
          <a:custGeom>
            <a:avLst/>
            <a:gdLst/>
            <a:ahLst/>
            <a:cxnLst/>
            <a:rect l="l" t="t" r="r" b="b"/>
            <a:pathLst>
              <a:path w="40418" h="35730" extrusionOk="0">
                <a:moveTo>
                  <a:pt x="14540" y="1"/>
                </a:moveTo>
                <a:cubicBezTo>
                  <a:pt x="14139" y="1"/>
                  <a:pt x="13895" y="254"/>
                  <a:pt x="13787" y="713"/>
                </a:cubicBezTo>
                <a:cubicBezTo>
                  <a:pt x="11872" y="5324"/>
                  <a:pt x="14058" y="10638"/>
                  <a:pt x="15542" y="15089"/>
                </a:cubicBezTo>
                <a:cubicBezTo>
                  <a:pt x="12000" y="14419"/>
                  <a:pt x="8537" y="13478"/>
                  <a:pt x="4883" y="13462"/>
                </a:cubicBezTo>
                <a:cubicBezTo>
                  <a:pt x="3415" y="13749"/>
                  <a:pt x="447" y="13175"/>
                  <a:pt x="33" y="15009"/>
                </a:cubicBezTo>
                <a:cubicBezTo>
                  <a:pt x="17" y="16142"/>
                  <a:pt x="1" y="17546"/>
                  <a:pt x="1166" y="18105"/>
                </a:cubicBezTo>
                <a:cubicBezTo>
                  <a:pt x="5553" y="20259"/>
                  <a:pt x="10580" y="20099"/>
                  <a:pt x="15255" y="20849"/>
                </a:cubicBezTo>
                <a:cubicBezTo>
                  <a:pt x="11377" y="24072"/>
                  <a:pt x="7356" y="27631"/>
                  <a:pt x="5506" y="32481"/>
                </a:cubicBezTo>
                <a:cubicBezTo>
                  <a:pt x="5171" y="33338"/>
                  <a:pt x="5128" y="35730"/>
                  <a:pt x="6279" y="35730"/>
                </a:cubicBezTo>
                <a:cubicBezTo>
                  <a:pt x="6392" y="35730"/>
                  <a:pt x="6517" y="35707"/>
                  <a:pt x="6654" y="35657"/>
                </a:cubicBezTo>
                <a:cubicBezTo>
                  <a:pt x="12303" y="32800"/>
                  <a:pt x="15845" y="26929"/>
                  <a:pt x="19563" y="21998"/>
                </a:cubicBezTo>
                <a:cubicBezTo>
                  <a:pt x="21302" y="26418"/>
                  <a:pt x="22499" y="31412"/>
                  <a:pt x="25658" y="35050"/>
                </a:cubicBezTo>
                <a:cubicBezTo>
                  <a:pt x="25995" y="35394"/>
                  <a:pt x="26230" y="35534"/>
                  <a:pt x="26457" y="35534"/>
                </a:cubicBezTo>
                <a:cubicBezTo>
                  <a:pt x="26746" y="35534"/>
                  <a:pt x="27021" y="35308"/>
                  <a:pt x="27477" y="34986"/>
                </a:cubicBezTo>
                <a:cubicBezTo>
                  <a:pt x="31769" y="31476"/>
                  <a:pt x="28147" y="24838"/>
                  <a:pt x="25802" y="21073"/>
                </a:cubicBezTo>
                <a:cubicBezTo>
                  <a:pt x="30237" y="19908"/>
                  <a:pt x="36173" y="20722"/>
                  <a:pt x="39412" y="16876"/>
                </a:cubicBezTo>
                <a:cubicBezTo>
                  <a:pt x="40417" y="14627"/>
                  <a:pt x="35822" y="14244"/>
                  <a:pt x="34370" y="14084"/>
                </a:cubicBezTo>
                <a:cubicBezTo>
                  <a:pt x="33892" y="14037"/>
                  <a:pt x="33417" y="14016"/>
                  <a:pt x="32943" y="14016"/>
                </a:cubicBezTo>
                <a:cubicBezTo>
                  <a:pt x="30681" y="14016"/>
                  <a:pt x="28459" y="14488"/>
                  <a:pt x="26216" y="14818"/>
                </a:cubicBezTo>
                <a:cubicBezTo>
                  <a:pt x="27956" y="11228"/>
                  <a:pt x="29663" y="7686"/>
                  <a:pt x="30620" y="3824"/>
                </a:cubicBezTo>
                <a:cubicBezTo>
                  <a:pt x="30923" y="2261"/>
                  <a:pt x="30237" y="1303"/>
                  <a:pt x="28769" y="793"/>
                </a:cubicBezTo>
                <a:cubicBezTo>
                  <a:pt x="28611" y="760"/>
                  <a:pt x="28453" y="745"/>
                  <a:pt x="28294" y="745"/>
                </a:cubicBezTo>
                <a:cubicBezTo>
                  <a:pt x="25060" y="745"/>
                  <a:pt x="21622" y="7134"/>
                  <a:pt x="20010" y="9537"/>
                </a:cubicBezTo>
                <a:cubicBezTo>
                  <a:pt x="19084" y="6218"/>
                  <a:pt x="18701" y="1032"/>
                  <a:pt x="14776" y="27"/>
                </a:cubicBezTo>
                <a:cubicBezTo>
                  <a:pt x="14692" y="9"/>
                  <a:pt x="14613" y="1"/>
                  <a:pt x="145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30"/>
          <p:cNvGrpSpPr/>
          <p:nvPr/>
        </p:nvGrpSpPr>
        <p:grpSpPr>
          <a:xfrm rot="-2056683">
            <a:off x="8310868" y="212646"/>
            <a:ext cx="599006" cy="328712"/>
            <a:chOff x="5339764" y="-1535162"/>
            <a:chExt cx="599016" cy="328718"/>
          </a:xfrm>
        </p:grpSpPr>
        <p:sp>
          <p:nvSpPr>
            <p:cNvPr id="265" name="Google Shape;265;p30"/>
            <p:cNvSpPr/>
            <p:nvPr/>
          </p:nvSpPr>
          <p:spPr>
            <a:xfrm>
              <a:off x="5736789" y="-1535162"/>
              <a:ext cx="201992" cy="184568"/>
            </a:xfrm>
            <a:custGeom>
              <a:avLst/>
              <a:gdLst/>
              <a:ahLst/>
              <a:cxnLst/>
              <a:rect l="l" t="t" r="r" b="b"/>
              <a:pathLst>
                <a:path w="26456" h="24174" extrusionOk="0">
                  <a:moveTo>
                    <a:pt x="9161" y="0"/>
                  </a:moveTo>
                  <a:cubicBezTo>
                    <a:pt x="7978" y="0"/>
                    <a:pt x="6798" y="160"/>
                    <a:pt x="5617" y="479"/>
                  </a:cubicBezTo>
                  <a:cubicBezTo>
                    <a:pt x="3606" y="1772"/>
                    <a:pt x="958" y="2458"/>
                    <a:pt x="734" y="5489"/>
                  </a:cubicBezTo>
                  <a:cubicBezTo>
                    <a:pt x="0" y="8122"/>
                    <a:pt x="0" y="10771"/>
                    <a:pt x="734" y="13419"/>
                  </a:cubicBezTo>
                  <a:cubicBezTo>
                    <a:pt x="3303" y="18557"/>
                    <a:pt x="6814" y="22626"/>
                    <a:pt x="12653" y="24126"/>
                  </a:cubicBezTo>
                  <a:cubicBezTo>
                    <a:pt x="12935" y="24111"/>
                    <a:pt x="13217" y="24105"/>
                    <a:pt x="13499" y="24105"/>
                  </a:cubicBezTo>
                  <a:cubicBezTo>
                    <a:pt x="14464" y="24105"/>
                    <a:pt x="15434" y="24173"/>
                    <a:pt x="16397" y="24173"/>
                  </a:cubicBezTo>
                  <a:cubicBezTo>
                    <a:pt x="17809" y="24173"/>
                    <a:pt x="19204" y="24026"/>
                    <a:pt x="20536" y="23296"/>
                  </a:cubicBezTo>
                  <a:cubicBezTo>
                    <a:pt x="22754" y="22211"/>
                    <a:pt x="23982" y="20185"/>
                    <a:pt x="25307" y="18254"/>
                  </a:cubicBezTo>
                  <a:cubicBezTo>
                    <a:pt x="26455" y="16339"/>
                    <a:pt x="26041" y="14361"/>
                    <a:pt x="25594" y="12382"/>
                  </a:cubicBezTo>
                  <a:cubicBezTo>
                    <a:pt x="24253" y="5218"/>
                    <a:pt x="20041" y="1165"/>
                    <a:pt x="12717" y="479"/>
                  </a:cubicBezTo>
                  <a:cubicBezTo>
                    <a:pt x="11529" y="160"/>
                    <a:pt x="10344" y="0"/>
                    <a:pt x="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5339764" y="-1330536"/>
              <a:ext cx="120496" cy="124092"/>
            </a:xfrm>
            <a:custGeom>
              <a:avLst/>
              <a:gdLst/>
              <a:ahLst/>
              <a:cxnLst/>
              <a:rect l="l" t="t" r="r" b="b"/>
              <a:pathLst>
                <a:path w="15782" h="16253" extrusionOk="0">
                  <a:moveTo>
                    <a:pt x="6119" y="0"/>
                  </a:moveTo>
                  <a:cubicBezTo>
                    <a:pt x="3918" y="0"/>
                    <a:pt x="2049" y="784"/>
                    <a:pt x="1756" y="3631"/>
                  </a:cubicBezTo>
                  <a:cubicBezTo>
                    <a:pt x="1309" y="7125"/>
                    <a:pt x="1" y="13508"/>
                    <a:pt x="3814" y="15279"/>
                  </a:cubicBezTo>
                  <a:cubicBezTo>
                    <a:pt x="6894" y="14513"/>
                    <a:pt x="13085" y="16252"/>
                    <a:pt x="13675" y="11641"/>
                  </a:cubicBezTo>
                  <a:cubicBezTo>
                    <a:pt x="15781" y="8195"/>
                    <a:pt x="13755" y="2993"/>
                    <a:pt x="10723" y="695"/>
                  </a:cubicBezTo>
                  <a:cubicBezTo>
                    <a:pt x="9300" y="370"/>
                    <a:pt x="7631" y="0"/>
                    <a:pt x="61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0"/>
          <p:cNvSpPr/>
          <p:nvPr/>
        </p:nvSpPr>
        <p:spPr>
          <a:xfrm>
            <a:off x="8183639" y="3665728"/>
            <a:ext cx="2110633" cy="2189228"/>
          </a:xfrm>
          <a:custGeom>
            <a:avLst/>
            <a:gdLst/>
            <a:ahLst/>
            <a:cxnLst/>
            <a:rect l="l" t="t" r="r" b="b"/>
            <a:pathLst>
              <a:path w="52608" h="54567" extrusionOk="0">
                <a:moveTo>
                  <a:pt x="32311" y="1485"/>
                </a:moveTo>
                <a:cubicBezTo>
                  <a:pt x="32582" y="2075"/>
                  <a:pt x="32694" y="2633"/>
                  <a:pt x="32678" y="3176"/>
                </a:cubicBezTo>
                <a:cubicBezTo>
                  <a:pt x="32630" y="4389"/>
                  <a:pt x="32550" y="5617"/>
                  <a:pt x="32407" y="6814"/>
                </a:cubicBezTo>
                <a:cubicBezTo>
                  <a:pt x="32263" y="8106"/>
                  <a:pt x="32072" y="9383"/>
                  <a:pt x="31848" y="10659"/>
                </a:cubicBezTo>
                <a:cubicBezTo>
                  <a:pt x="31657" y="11744"/>
                  <a:pt x="31434" y="12829"/>
                  <a:pt x="31194" y="13898"/>
                </a:cubicBezTo>
                <a:cubicBezTo>
                  <a:pt x="30716" y="15957"/>
                  <a:pt x="30221" y="17999"/>
                  <a:pt x="29726" y="20041"/>
                </a:cubicBezTo>
                <a:cubicBezTo>
                  <a:pt x="29503" y="20903"/>
                  <a:pt x="29264" y="21765"/>
                  <a:pt x="29040" y="22626"/>
                </a:cubicBezTo>
                <a:cubicBezTo>
                  <a:pt x="28912" y="23121"/>
                  <a:pt x="29311" y="23775"/>
                  <a:pt x="29822" y="23839"/>
                </a:cubicBezTo>
                <a:cubicBezTo>
                  <a:pt x="29950" y="23839"/>
                  <a:pt x="30141" y="23695"/>
                  <a:pt x="30237" y="23552"/>
                </a:cubicBezTo>
                <a:cubicBezTo>
                  <a:pt x="30492" y="23217"/>
                  <a:pt x="30700" y="22866"/>
                  <a:pt x="30923" y="22499"/>
                </a:cubicBezTo>
                <a:cubicBezTo>
                  <a:pt x="32168" y="20504"/>
                  <a:pt x="33604" y="18621"/>
                  <a:pt x="35215" y="16898"/>
                </a:cubicBezTo>
                <a:cubicBezTo>
                  <a:pt x="37385" y="14600"/>
                  <a:pt x="39794" y="12574"/>
                  <a:pt x="42507" y="10947"/>
                </a:cubicBezTo>
                <a:cubicBezTo>
                  <a:pt x="43097" y="10595"/>
                  <a:pt x="43752" y="10388"/>
                  <a:pt x="44390" y="10117"/>
                </a:cubicBezTo>
                <a:cubicBezTo>
                  <a:pt x="44517" y="10069"/>
                  <a:pt x="44661" y="10069"/>
                  <a:pt x="44837" y="10053"/>
                </a:cubicBezTo>
                <a:lnTo>
                  <a:pt x="44837" y="10053"/>
                </a:lnTo>
                <a:cubicBezTo>
                  <a:pt x="44932" y="10707"/>
                  <a:pt x="44757" y="11298"/>
                  <a:pt x="44549" y="11840"/>
                </a:cubicBezTo>
                <a:cubicBezTo>
                  <a:pt x="43975" y="13292"/>
                  <a:pt x="43161" y="14616"/>
                  <a:pt x="42204" y="15829"/>
                </a:cubicBezTo>
                <a:cubicBezTo>
                  <a:pt x="41135" y="17169"/>
                  <a:pt x="40034" y="18494"/>
                  <a:pt x="38869" y="19754"/>
                </a:cubicBezTo>
                <a:cubicBezTo>
                  <a:pt x="38007" y="20712"/>
                  <a:pt x="37034" y="21557"/>
                  <a:pt x="36125" y="22451"/>
                </a:cubicBezTo>
                <a:cubicBezTo>
                  <a:pt x="35167" y="23376"/>
                  <a:pt x="34226" y="24302"/>
                  <a:pt x="33300" y="25259"/>
                </a:cubicBezTo>
                <a:cubicBezTo>
                  <a:pt x="32917" y="25642"/>
                  <a:pt x="32566" y="26057"/>
                  <a:pt x="32215" y="26472"/>
                </a:cubicBezTo>
                <a:cubicBezTo>
                  <a:pt x="31976" y="26759"/>
                  <a:pt x="32040" y="26982"/>
                  <a:pt x="32279" y="27269"/>
                </a:cubicBezTo>
                <a:cubicBezTo>
                  <a:pt x="32545" y="27570"/>
                  <a:pt x="32810" y="27674"/>
                  <a:pt x="33075" y="27674"/>
                </a:cubicBezTo>
                <a:cubicBezTo>
                  <a:pt x="33416" y="27674"/>
                  <a:pt x="33757" y="27502"/>
                  <a:pt x="34098" y="27349"/>
                </a:cubicBezTo>
                <a:cubicBezTo>
                  <a:pt x="35758" y="26599"/>
                  <a:pt x="37385" y="25786"/>
                  <a:pt x="39076" y="25115"/>
                </a:cubicBezTo>
                <a:cubicBezTo>
                  <a:pt x="40656" y="24509"/>
                  <a:pt x="42268" y="23967"/>
                  <a:pt x="43911" y="23568"/>
                </a:cubicBezTo>
                <a:cubicBezTo>
                  <a:pt x="45172" y="23265"/>
                  <a:pt x="46496" y="23137"/>
                  <a:pt x="47788" y="23073"/>
                </a:cubicBezTo>
                <a:cubicBezTo>
                  <a:pt x="47994" y="23061"/>
                  <a:pt x="48199" y="23054"/>
                  <a:pt x="48405" y="23054"/>
                </a:cubicBezTo>
                <a:cubicBezTo>
                  <a:pt x="49255" y="23054"/>
                  <a:pt x="50103" y="23173"/>
                  <a:pt x="50900" y="23520"/>
                </a:cubicBezTo>
                <a:cubicBezTo>
                  <a:pt x="51267" y="23679"/>
                  <a:pt x="51363" y="23871"/>
                  <a:pt x="51267" y="24270"/>
                </a:cubicBezTo>
                <a:cubicBezTo>
                  <a:pt x="51027" y="25179"/>
                  <a:pt x="50389" y="25786"/>
                  <a:pt x="49639" y="26232"/>
                </a:cubicBezTo>
                <a:cubicBezTo>
                  <a:pt x="48666" y="26807"/>
                  <a:pt x="47645" y="27333"/>
                  <a:pt x="46608" y="27764"/>
                </a:cubicBezTo>
                <a:cubicBezTo>
                  <a:pt x="45475" y="28259"/>
                  <a:pt x="44310" y="28674"/>
                  <a:pt x="43113" y="29025"/>
                </a:cubicBezTo>
                <a:cubicBezTo>
                  <a:pt x="41246" y="29567"/>
                  <a:pt x="39332" y="30014"/>
                  <a:pt x="37401" y="30317"/>
                </a:cubicBezTo>
                <a:cubicBezTo>
                  <a:pt x="36013" y="30525"/>
                  <a:pt x="34625" y="30668"/>
                  <a:pt x="33237" y="30684"/>
                </a:cubicBezTo>
                <a:cubicBezTo>
                  <a:pt x="32965" y="30684"/>
                  <a:pt x="32678" y="30907"/>
                  <a:pt x="32455" y="31083"/>
                </a:cubicBezTo>
                <a:cubicBezTo>
                  <a:pt x="32391" y="31131"/>
                  <a:pt x="32471" y="31450"/>
                  <a:pt x="32566" y="31594"/>
                </a:cubicBezTo>
                <a:cubicBezTo>
                  <a:pt x="32838" y="31945"/>
                  <a:pt x="33300" y="32056"/>
                  <a:pt x="33667" y="32280"/>
                </a:cubicBezTo>
                <a:cubicBezTo>
                  <a:pt x="34609" y="32854"/>
                  <a:pt x="35550" y="33476"/>
                  <a:pt x="36428" y="34162"/>
                </a:cubicBezTo>
                <a:cubicBezTo>
                  <a:pt x="37720" y="35184"/>
                  <a:pt x="38997" y="36237"/>
                  <a:pt x="40209" y="37354"/>
                </a:cubicBezTo>
                <a:cubicBezTo>
                  <a:pt x="41246" y="38311"/>
                  <a:pt x="42236" y="39348"/>
                  <a:pt x="43145" y="40417"/>
                </a:cubicBezTo>
                <a:cubicBezTo>
                  <a:pt x="44326" y="41821"/>
                  <a:pt x="45411" y="43321"/>
                  <a:pt x="46001" y="45092"/>
                </a:cubicBezTo>
                <a:cubicBezTo>
                  <a:pt x="46049" y="45204"/>
                  <a:pt x="46081" y="45332"/>
                  <a:pt x="46145" y="45555"/>
                </a:cubicBezTo>
                <a:cubicBezTo>
                  <a:pt x="45698" y="45316"/>
                  <a:pt x="45315" y="45156"/>
                  <a:pt x="44964" y="44933"/>
                </a:cubicBezTo>
                <a:cubicBezTo>
                  <a:pt x="43401" y="43943"/>
                  <a:pt x="41853" y="42986"/>
                  <a:pt x="40321" y="41949"/>
                </a:cubicBezTo>
                <a:cubicBezTo>
                  <a:pt x="38725" y="40864"/>
                  <a:pt x="37130" y="39731"/>
                  <a:pt x="35582" y="38534"/>
                </a:cubicBezTo>
                <a:cubicBezTo>
                  <a:pt x="34577" y="37769"/>
                  <a:pt x="33635" y="36875"/>
                  <a:pt x="32726" y="35981"/>
                </a:cubicBezTo>
                <a:cubicBezTo>
                  <a:pt x="32088" y="35375"/>
                  <a:pt x="31529" y="34673"/>
                  <a:pt x="30955" y="34019"/>
                </a:cubicBezTo>
                <a:cubicBezTo>
                  <a:pt x="30827" y="33869"/>
                  <a:pt x="30636" y="33793"/>
                  <a:pt x="30451" y="33793"/>
                </a:cubicBezTo>
                <a:cubicBezTo>
                  <a:pt x="30243" y="33793"/>
                  <a:pt x="30042" y="33889"/>
                  <a:pt x="29950" y="34083"/>
                </a:cubicBezTo>
                <a:cubicBezTo>
                  <a:pt x="29886" y="34194"/>
                  <a:pt x="29950" y="34434"/>
                  <a:pt x="30045" y="34545"/>
                </a:cubicBezTo>
                <a:cubicBezTo>
                  <a:pt x="30700" y="35519"/>
                  <a:pt x="31418" y="36444"/>
                  <a:pt x="32040" y="37433"/>
                </a:cubicBezTo>
                <a:cubicBezTo>
                  <a:pt x="33173" y="39221"/>
                  <a:pt x="34258" y="41024"/>
                  <a:pt x="35024" y="43018"/>
                </a:cubicBezTo>
                <a:cubicBezTo>
                  <a:pt x="35614" y="44566"/>
                  <a:pt x="36061" y="46145"/>
                  <a:pt x="36300" y="47773"/>
                </a:cubicBezTo>
                <a:cubicBezTo>
                  <a:pt x="36412" y="48571"/>
                  <a:pt x="36316" y="49416"/>
                  <a:pt x="36300" y="50230"/>
                </a:cubicBezTo>
                <a:cubicBezTo>
                  <a:pt x="36268" y="50821"/>
                  <a:pt x="36141" y="51379"/>
                  <a:pt x="35821" y="51890"/>
                </a:cubicBezTo>
                <a:cubicBezTo>
                  <a:pt x="35702" y="52082"/>
                  <a:pt x="35630" y="52169"/>
                  <a:pt x="35521" y="52169"/>
                </a:cubicBezTo>
                <a:cubicBezTo>
                  <a:pt x="35441" y="52169"/>
                  <a:pt x="35339" y="52121"/>
                  <a:pt x="35183" y="52033"/>
                </a:cubicBezTo>
                <a:cubicBezTo>
                  <a:pt x="34545" y="51666"/>
                  <a:pt x="34162" y="51060"/>
                  <a:pt x="33731" y="50501"/>
                </a:cubicBezTo>
                <a:cubicBezTo>
                  <a:pt x="32487" y="48842"/>
                  <a:pt x="31593" y="46991"/>
                  <a:pt x="30700" y="45124"/>
                </a:cubicBezTo>
                <a:cubicBezTo>
                  <a:pt x="30141" y="43975"/>
                  <a:pt x="29662" y="42779"/>
                  <a:pt x="29279" y="41550"/>
                </a:cubicBezTo>
                <a:cubicBezTo>
                  <a:pt x="28737" y="39843"/>
                  <a:pt x="28354" y="38088"/>
                  <a:pt x="28370" y="36269"/>
                </a:cubicBezTo>
                <a:cubicBezTo>
                  <a:pt x="28370" y="36061"/>
                  <a:pt x="28306" y="35854"/>
                  <a:pt x="28274" y="35646"/>
                </a:cubicBezTo>
                <a:cubicBezTo>
                  <a:pt x="28248" y="35408"/>
                  <a:pt x="28111" y="35279"/>
                  <a:pt x="27919" y="35279"/>
                </a:cubicBezTo>
                <a:cubicBezTo>
                  <a:pt x="27880" y="35279"/>
                  <a:pt x="27839" y="35285"/>
                  <a:pt x="27796" y="35295"/>
                </a:cubicBezTo>
                <a:cubicBezTo>
                  <a:pt x="27556" y="35359"/>
                  <a:pt x="27253" y="35455"/>
                  <a:pt x="27285" y="35806"/>
                </a:cubicBezTo>
                <a:cubicBezTo>
                  <a:pt x="27301" y="36141"/>
                  <a:pt x="27381" y="36460"/>
                  <a:pt x="27365" y="36779"/>
                </a:cubicBezTo>
                <a:cubicBezTo>
                  <a:pt x="27301" y="37864"/>
                  <a:pt x="27285" y="38949"/>
                  <a:pt x="27125" y="40018"/>
                </a:cubicBezTo>
                <a:cubicBezTo>
                  <a:pt x="26854" y="41710"/>
                  <a:pt x="26535" y="43417"/>
                  <a:pt x="26168" y="45108"/>
                </a:cubicBezTo>
                <a:cubicBezTo>
                  <a:pt x="25961" y="46050"/>
                  <a:pt x="25610" y="46975"/>
                  <a:pt x="25290" y="47885"/>
                </a:cubicBezTo>
                <a:cubicBezTo>
                  <a:pt x="24652" y="49767"/>
                  <a:pt x="23487" y="51331"/>
                  <a:pt x="22259" y="52847"/>
                </a:cubicBezTo>
                <a:cubicBezTo>
                  <a:pt x="22067" y="53070"/>
                  <a:pt x="21876" y="53278"/>
                  <a:pt x="21684" y="53501"/>
                </a:cubicBezTo>
                <a:lnTo>
                  <a:pt x="21525" y="53453"/>
                </a:lnTo>
                <a:cubicBezTo>
                  <a:pt x="21461" y="53134"/>
                  <a:pt x="21349" y="52831"/>
                  <a:pt x="21317" y="52512"/>
                </a:cubicBezTo>
                <a:cubicBezTo>
                  <a:pt x="21174" y="50900"/>
                  <a:pt x="21238" y="49289"/>
                  <a:pt x="21445" y="47677"/>
                </a:cubicBezTo>
                <a:cubicBezTo>
                  <a:pt x="21621" y="46177"/>
                  <a:pt x="21796" y="44677"/>
                  <a:pt x="22020" y="43194"/>
                </a:cubicBezTo>
                <a:cubicBezTo>
                  <a:pt x="22147" y="42268"/>
                  <a:pt x="22323" y="41343"/>
                  <a:pt x="22530" y="40433"/>
                </a:cubicBezTo>
                <a:cubicBezTo>
                  <a:pt x="22961" y="38534"/>
                  <a:pt x="23424" y="36652"/>
                  <a:pt x="23870" y="34753"/>
                </a:cubicBezTo>
                <a:cubicBezTo>
                  <a:pt x="23966" y="34370"/>
                  <a:pt x="24046" y="33971"/>
                  <a:pt x="24094" y="33556"/>
                </a:cubicBezTo>
                <a:cubicBezTo>
                  <a:pt x="24110" y="33413"/>
                  <a:pt x="24046" y="33205"/>
                  <a:pt x="23950" y="33125"/>
                </a:cubicBezTo>
                <a:cubicBezTo>
                  <a:pt x="23883" y="33092"/>
                  <a:pt x="23784" y="33071"/>
                  <a:pt x="23690" y="33071"/>
                </a:cubicBezTo>
                <a:cubicBezTo>
                  <a:pt x="23606" y="33071"/>
                  <a:pt x="23524" y="33088"/>
                  <a:pt x="23472" y="33125"/>
                </a:cubicBezTo>
                <a:cubicBezTo>
                  <a:pt x="23216" y="33301"/>
                  <a:pt x="22993" y="33524"/>
                  <a:pt x="22833" y="33780"/>
                </a:cubicBezTo>
                <a:cubicBezTo>
                  <a:pt x="22402" y="34466"/>
                  <a:pt x="22083" y="35216"/>
                  <a:pt x="21621" y="35886"/>
                </a:cubicBezTo>
                <a:cubicBezTo>
                  <a:pt x="20855" y="37019"/>
                  <a:pt x="20073" y="38151"/>
                  <a:pt x="19179" y="39189"/>
                </a:cubicBezTo>
                <a:cubicBezTo>
                  <a:pt x="17568" y="41055"/>
                  <a:pt x="15653" y="42539"/>
                  <a:pt x="13339" y="43449"/>
                </a:cubicBezTo>
                <a:cubicBezTo>
                  <a:pt x="12223" y="43880"/>
                  <a:pt x="11106" y="44199"/>
                  <a:pt x="9909" y="44247"/>
                </a:cubicBezTo>
                <a:cubicBezTo>
                  <a:pt x="9873" y="44249"/>
                  <a:pt x="9838" y="44251"/>
                  <a:pt x="9802" y="44251"/>
                </a:cubicBezTo>
                <a:cubicBezTo>
                  <a:pt x="9630" y="44251"/>
                  <a:pt x="9458" y="44220"/>
                  <a:pt x="9287" y="44167"/>
                </a:cubicBezTo>
                <a:cubicBezTo>
                  <a:pt x="8728" y="43991"/>
                  <a:pt x="8616" y="43736"/>
                  <a:pt x="8888" y="43210"/>
                </a:cubicBezTo>
                <a:cubicBezTo>
                  <a:pt x="9542" y="41885"/>
                  <a:pt x="10547" y="40832"/>
                  <a:pt x="11568" y="39811"/>
                </a:cubicBezTo>
                <a:cubicBezTo>
                  <a:pt x="12526" y="38854"/>
                  <a:pt x="13515" y="37912"/>
                  <a:pt x="14552" y="37051"/>
                </a:cubicBezTo>
                <a:cubicBezTo>
                  <a:pt x="15781" y="36029"/>
                  <a:pt x="17057" y="35024"/>
                  <a:pt x="18382" y="34099"/>
                </a:cubicBezTo>
                <a:cubicBezTo>
                  <a:pt x="20025" y="32950"/>
                  <a:pt x="21748" y="31881"/>
                  <a:pt x="23440" y="30780"/>
                </a:cubicBezTo>
                <a:cubicBezTo>
                  <a:pt x="23791" y="30556"/>
                  <a:pt x="23966" y="29759"/>
                  <a:pt x="23695" y="29455"/>
                </a:cubicBezTo>
                <a:cubicBezTo>
                  <a:pt x="23578" y="29324"/>
                  <a:pt x="23327" y="29246"/>
                  <a:pt x="23127" y="29246"/>
                </a:cubicBezTo>
                <a:cubicBezTo>
                  <a:pt x="23108" y="29246"/>
                  <a:pt x="23090" y="29247"/>
                  <a:pt x="23073" y="29248"/>
                </a:cubicBezTo>
                <a:cubicBezTo>
                  <a:pt x="22402" y="29296"/>
                  <a:pt x="21748" y="29376"/>
                  <a:pt x="21110" y="29503"/>
                </a:cubicBezTo>
                <a:cubicBezTo>
                  <a:pt x="19658" y="29775"/>
                  <a:pt x="18238" y="30158"/>
                  <a:pt x="16802" y="30397"/>
                </a:cubicBezTo>
                <a:cubicBezTo>
                  <a:pt x="15255" y="30653"/>
                  <a:pt x="13700" y="30790"/>
                  <a:pt x="12137" y="30790"/>
                </a:cubicBezTo>
                <a:cubicBezTo>
                  <a:pt x="11555" y="30790"/>
                  <a:pt x="10972" y="30771"/>
                  <a:pt x="10388" y="30732"/>
                </a:cubicBezTo>
                <a:cubicBezTo>
                  <a:pt x="9015" y="30636"/>
                  <a:pt x="7659" y="30493"/>
                  <a:pt x="6319" y="30173"/>
                </a:cubicBezTo>
                <a:cubicBezTo>
                  <a:pt x="5026" y="29854"/>
                  <a:pt x="3782" y="29408"/>
                  <a:pt x="2665" y="28690"/>
                </a:cubicBezTo>
                <a:cubicBezTo>
                  <a:pt x="2202" y="28402"/>
                  <a:pt x="1819" y="27988"/>
                  <a:pt x="1420" y="27636"/>
                </a:cubicBezTo>
                <a:cubicBezTo>
                  <a:pt x="1229" y="27477"/>
                  <a:pt x="1245" y="27317"/>
                  <a:pt x="1436" y="27142"/>
                </a:cubicBezTo>
                <a:cubicBezTo>
                  <a:pt x="1947" y="26631"/>
                  <a:pt x="2633" y="26472"/>
                  <a:pt x="3287" y="26328"/>
                </a:cubicBezTo>
                <a:cubicBezTo>
                  <a:pt x="4409" y="26104"/>
                  <a:pt x="5539" y="26027"/>
                  <a:pt x="6673" y="26027"/>
                </a:cubicBezTo>
                <a:cubicBezTo>
                  <a:pt x="7717" y="26027"/>
                  <a:pt x="8765" y="26092"/>
                  <a:pt x="9813" y="26169"/>
                </a:cubicBezTo>
                <a:cubicBezTo>
                  <a:pt x="11249" y="26280"/>
                  <a:pt x="12701" y="26440"/>
                  <a:pt x="14137" y="26615"/>
                </a:cubicBezTo>
                <a:cubicBezTo>
                  <a:pt x="15525" y="26775"/>
                  <a:pt x="16898" y="26966"/>
                  <a:pt x="18270" y="27222"/>
                </a:cubicBezTo>
                <a:cubicBezTo>
                  <a:pt x="19818" y="27493"/>
                  <a:pt x="21349" y="27860"/>
                  <a:pt x="22897" y="28179"/>
                </a:cubicBezTo>
                <a:cubicBezTo>
                  <a:pt x="22983" y="28198"/>
                  <a:pt x="23054" y="28209"/>
                  <a:pt x="23114" y="28209"/>
                </a:cubicBezTo>
                <a:cubicBezTo>
                  <a:pt x="23300" y="28209"/>
                  <a:pt x="23375" y="28105"/>
                  <a:pt x="23424" y="27828"/>
                </a:cubicBezTo>
                <a:cubicBezTo>
                  <a:pt x="23456" y="27605"/>
                  <a:pt x="23487" y="27381"/>
                  <a:pt x="23456" y="27174"/>
                </a:cubicBezTo>
                <a:cubicBezTo>
                  <a:pt x="23440" y="27046"/>
                  <a:pt x="23296" y="26902"/>
                  <a:pt x="23184" y="26823"/>
                </a:cubicBezTo>
                <a:cubicBezTo>
                  <a:pt x="23009" y="26695"/>
                  <a:pt x="22785" y="26631"/>
                  <a:pt x="22610" y="26488"/>
                </a:cubicBezTo>
                <a:cubicBezTo>
                  <a:pt x="21716" y="25786"/>
                  <a:pt x="20823" y="25084"/>
                  <a:pt x="19961" y="24350"/>
                </a:cubicBezTo>
                <a:cubicBezTo>
                  <a:pt x="18733" y="23296"/>
                  <a:pt x="17504" y="22243"/>
                  <a:pt x="16307" y="21158"/>
                </a:cubicBezTo>
                <a:cubicBezTo>
                  <a:pt x="15525" y="20456"/>
                  <a:pt x="14760" y="19722"/>
                  <a:pt x="14042" y="18940"/>
                </a:cubicBezTo>
                <a:cubicBezTo>
                  <a:pt x="12717" y="17536"/>
                  <a:pt x="11441" y="16052"/>
                  <a:pt x="10483" y="14361"/>
                </a:cubicBezTo>
                <a:cubicBezTo>
                  <a:pt x="9813" y="13196"/>
                  <a:pt x="9191" y="12016"/>
                  <a:pt x="8808" y="10707"/>
                </a:cubicBezTo>
                <a:cubicBezTo>
                  <a:pt x="8696" y="10308"/>
                  <a:pt x="8728" y="9941"/>
                  <a:pt x="8936" y="9574"/>
                </a:cubicBezTo>
                <a:cubicBezTo>
                  <a:pt x="9071" y="9348"/>
                  <a:pt x="9351" y="9218"/>
                  <a:pt x="9621" y="9218"/>
                </a:cubicBezTo>
                <a:cubicBezTo>
                  <a:pt x="9733" y="9218"/>
                  <a:pt x="9843" y="9240"/>
                  <a:pt x="9941" y="9287"/>
                </a:cubicBezTo>
                <a:cubicBezTo>
                  <a:pt x="10675" y="9638"/>
                  <a:pt x="11233" y="10197"/>
                  <a:pt x="11760" y="10787"/>
                </a:cubicBezTo>
                <a:cubicBezTo>
                  <a:pt x="12574" y="11665"/>
                  <a:pt x="13387" y="12526"/>
                  <a:pt x="14201" y="13420"/>
                </a:cubicBezTo>
                <a:cubicBezTo>
                  <a:pt x="14791" y="14074"/>
                  <a:pt x="15366" y="14728"/>
                  <a:pt x="15972" y="15382"/>
                </a:cubicBezTo>
                <a:cubicBezTo>
                  <a:pt x="16898" y="16419"/>
                  <a:pt x="17855" y="17457"/>
                  <a:pt x="18796" y="18478"/>
                </a:cubicBezTo>
                <a:cubicBezTo>
                  <a:pt x="19483" y="19244"/>
                  <a:pt x="20169" y="20010"/>
                  <a:pt x="20871" y="20775"/>
                </a:cubicBezTo>
                <a:cubicBezTo>
                  <a:pt x="21796" y="21765"/>
                  <a:pt x="22722" y="22738"/>
                  <a:pt x="23631" y="23727"/>
                </a:cubicBezTo>
                <a:cubicBezTo>
                  <a:pt x="24110" y="24238"/>
                  <a:pt x="24557" y="24780"/>
                  <a:pt x="25019" y="25291"/>
                </a:cubicBezTo>
                <a:cubicBezTo>
                  <a:pt x="25099" y="25387"/>
                  <a:pt x="25211" y="25451"/>
                  <a:pt x="25338" y="25498"/>
                </a:cubicBezTo>
                <a:cubicBezTo>
                  <a:pt x="25418" y="25540"/>
                  <a:pt x="25487" y="25560"/>
                  <a:pt x="25548" y="25560"/>
                </a:cubicBezTo>
                <a:cubicBezTo>
                  <a:pt x="25696" y="25560"/>
                  <a:pt x="25792" y="25442"/>
                  <a:pt x="25849" y="25227"/>
                </a:cubicBezTo>
                <a:cubicBezTo>
                  <a:pt x="26088" y="24334"/>
                  <a:pt x="25737" y="23616"/>
                  <a:pt x="25195" y="22945"/>
                </a:cubicBezTo>
                <a:cubicBezTo>
                  <a:pt x="24812" y="22483"/>
                  <a:pt x="24349" y="22052"/>
                  <a:pt x="24014" y="21541"/>
                </a:cubicBezTo>
                <a:cubicBezTo>
                  <a:pt x="23599" y="20871"/>
                  <a:pt x="23248" y="20169"/>
                  <a:pt x="22929" y="19451"/>
                </a:cubicBezTo>
                <a:cubicBezTo>
                  <a:pt x="21764" y="16834"/>
                  <a:pt x="20887" y="14106"/>
                  <a:pt x="20089" y="11361"/>
                </a:cubicBezTo>
                <a:cubicBezTo>
                  <a:pt x="19626" y="9734"/>
                  <a:pt x="19323" y="8074"/>
                  <a:pt x="19195" y="6383"/>
                </a:cubicBezTo>
                <a:cubicBezTo>
                  <a:pt x="19131" y="5490"/>
                  <a:pt x="19084" y="4628"/>
                  <a:pt x="19291" y="3750"/>
                </a:cubicBezTo>
                <a:cubicBezTo>
                  <a:pt x="19307" y="3607"/>
                  <a:pt x="19371" y="3463"/>
                  <a:pt x="19419" y="3335"/>
                </a:cubicBezTo>
                <a:cubicBezTo>
                  <a:pt x="19451" y="3320"/>
                  <a:pt x="19483" y="3320"/>
                  <a:pt x="19530" y="3304"/>
                </a:cubicBezTo>
                <a:cubicBezTo>
                  <a:pt x="19706" y="3591"/>
                  <a:pt x="19913" y="3846"/>
                  <a:pt x="20057" y="4149"/>
                </a:cubicBezTo>
                <a:cubicBezTo>
                  <a:pt x="20711" y="5537"/>
                  <a:pt x="21381" y="6910"/>
                  <a:pt x="21956" y="8330"/>
                </a:cubicBezTo>
                <a:cubicBezTo>
                  <a:pt x="22610" y="10005"/>
                  <a:pt x="23168" y="11712"/>
                  <a:pt x="23743" y="13420"/>
                </a:cubicBezTo>
                <a:cubicBezTo>
                  <a:pt x="24142" y="14584"/>
                  <a:pt x="24541" y="15749"/>
                  <a:pt x="24844" y="16930"/>
                </a:cubicBezTo>
                <a:cubicBezTo>
                  <a:pt x="25306" y="18797"/>
                  <a:pt x="25737" y="20680"/>
                  <a:pt x="26088" y="22562"/>
                </a:cubicBezTo>
                <a:cubicBezTo>
                  <a:pt x="26184" y="23105"/>
                  <a:pt x="26391" y="23488"/>
                  <a:pt x="26806" y="23791"/>
                </a:cubicBezTo>
                <a:cubicBezTo>
                  <a:pt x="26941" y="23895"/>
                  <a:pt x="27056" y="23947"/>
                  <a:pt x="27148" y="23947"/>
                </a:cubicBezTo>
                <a:cubicBezTo>
                  <a:pt x="27296" y="23947"/>
                  <a:pt x="27381" y="23811"/>
                  <a:pt x="27381" y="23536"/>
                </a:cubicBezTo>
                <a:cubicBezTo>
                  <a:pt x="27413" y="22531"/>
                  <a:pt x="27397" y="21541"/>
                  <a:pt x="27397" y="20552"/>
                </a:cubicBezTo>
                <a:cubicBezTo>
                  <a:pt x="27397" y="18972"/>
                  <a:pt x="27333" y="17377"/>
                  <a:pt x="27413" y="15813"/>
                </a:cubicBezTo>
                <a:cubicBezTo>
                  <a:pt x="27508" y="14281"/>
                  <a:pt x="27684" y="12750"/>
                  <a:pt x="27939" y="11250"/>
                </a:cubicBezTo>
                <a:cubicBezTo>
                  <a:pt x="28179" y="9909"/>
                  <a:pt x="28498" y="8601"/>
                  <a:pt x="28912" y="7309"/>
                </a:cubicBezTo>
                <a:cubicBezTo>
                  <a:pt x="29503" y="5506"/>
                  <a:pt x="30253" y="3750"/>
                  <a:pt x="31465" y="2250"/>
                </a:cubicBezTo>
                <a:cubicBezTo>
                  <a:pt x="31689" y="1979"/>
                  <a:pt x="31992" y="1772"/>
                  <a:pt x="32311" y="1485"/>
                </a:cubicBezTo>
                <a:close/>
                <a:moveTo>
                  <a:pt x="32247" y="1"/>
                </a:moveTo>
                <a:cubicBezTo>
                  <a:pt x="32152" y="33"/>
                  <a:pt x="32056" y="96"/>
                  <a:pt x="31960" y="128"/>
                </a:cubicBezTo>
                <a:cubicBezTo>
                  <a:pt x="31258" y="384"/>
                  <a:pt x="30668" y="814"/>
                  <a:pt x="30189" y="1421"/>
                </a:cubicBezTo>
                <a:cubicBezTo>
                  <a:pt x="29248" y="2602"/>
                  <a:pt x="28593" y="3926"/>
                  <a:pt x="28083" y="5314"/>
                </a:cubicBezTo>
                <a:cubicBezTo>
                  <a:pt x="27748" y="6208"/>
                  <a:pt x="27413" y="7117"/>
                  <a:pt x="27173" y="8027"/>
                </a:cubicBezTo>
                <a:cubicBezTo>
                  <a:pt x="26742" y="9606"/>
                  <a:pt x="26407" y="11218"/>
                  <a:pt x="26296" y="12877"/>
                </a:cubicBezTo>
                <a:cubicBezTo>
                  <a:pt x="26248" y="13675"/>
                  <a:pt x="26168" y="14473"/>
                  <a:pt x="26104" y="15271"/>
                </a:cubicBezTo>
                <a:cubicBezTo>
                  <a:pt x="26072" y="15701"/>
                  <a:pt x="26056" y="16116"/>
                  <a:pt x="26009" y="16643"/>
                </a:cubicBezTo>
                <a:cubicBezTo>
                  <a:pt x="25929" y="16467"/>
                  <a:pt x="25881" y="16403"/>
                  <a:pt x="25849" y="16324"/>
                </a:cubicBezTo>
                <a:cubicBezTo>
                  <a:pt x="25019" y="13484"/>
                  <a:pt x="23998" y="10707"/>
                  <a:pt x="22897" y="7963"/>
                </a:cubicBezTo>
                <a:cubicBezTo>
                  <a:pt x="22243" y="6335"/>
                  <a:pt x="21541" y="4740"/>
                  <a:pt x="20663" y="3240"/>
                </a:cubicBezTo>
                <a:cubicBezTo>
                  <a:pt x="20472" y="2921"/>
                  <a:pt x="20264" y="2586"/>
                  <a:pt x="19977" y="2362"/>
                </a:cubicBezTo>
                <a:cubicBezTo>
                  <a:pt x="19837" y="2244"/>
                  <a:pt x="19665" y="2190"/>
                  <a:pt x="19487" y="2190"/>
                </a:cubicBezTo>
                <a:cubicBezTo>
                  <a:pt x="19019" y="2190"/>
                  <a:pt x="18510" y="2560"/>
                  <a:pt x="18429" y="3080"/>
                </a:cubicBezTo>
                <a:cubicBezTo>
                  <a:pt x="18350" y="3543"/>
                  <a:pt x="18286" y="4022"/>
                  <a:pt x="18286" y="4500"/>
                </a:cubicBezTo>
                <a:cubicBezTo>
                  <a:pt x="18302" y="5298"/>
                  <a:pt x="18302" y="6096"/>
                  <a:pt x="18429" y="6894"/>
                </a:cubicBezTo>
                <a:cubicBezTo>
                  <a:pt x="18621" y="8170"/>
                  <a:pt x="18812" y="9447"/>
                  <a:pt x="19163" y="10691"/>
                </a:cubicBezTo>
                <a:cubicBezTo>
                  <a:pt x="19626" y="12335"/>
                  <a:pt x="20201" y="13930"/>
                  <a:pt x="20775" y="15542"/>
                </a:cubicBezTo>
                <a:cubicBezTo>
                  <a:pt x="21110" y="16499"/>
                  <a:pt x="21509" y="17441"/>
                  <a:pt x="21892" y="18382"/>
                </a:cubicBezTo>
                <a:cubicBezTo>
                  <a:pt x="22083" y="18829"/>
                  <a:pt x="22275" y="19260"/>
                  <a:pt x="22466" y="19706"/>
                </a:cubicBezTo>
                <a:cubicBezTo>
                  <a:pt x="22355" y="19706"/>
                  <a:pt x="22307" y="19658"/>
                  <a:pt x="22259" y="19627"/>
                </a:cubicBezTo>
                <a:cubicBezTo>
                  <a:pt x="21732" y="19084"/>
                  <a:pt x="21206" y="18573"/>
                  <a:pt x="20695" y="18031"/>
                </a:cubicBezTo>
                <a:cubicBezTo>
                  <a:pt x="19850" y="17153"/>
                  <a:pt x="19020" y="16260"/>
                  <a:pt x="18190" y="15366"/>
                </a:cubicBezTo>
                <a:cubicBezTo>
                  <a:pt x="17360" y="14473"/>
                  <a:pt x="16531" y="13579"/>
                  <a:pt x="15685" y="12702"/>
                </a:cubicBezTo>
                <a:cubicBezTo>
                  <a:pt x="14903" y="11856"/>
                  <a:pt x="14073" y="11042"/>
                  <a:pt x="13292" y="10197"/>
                </a:cubicBezTo>
                <a:cubicBezTo>
                  <a:pt x="12574" y="9399"/>
                  <a:pt x="11808" y="8633"/>
                  <a:pt x="10898" y="8043"/>
                </a:cubicBezTo>
                <a:cubicBezTo>
                  <a:pt x="10430" y="7736"/>
                  <a:pt x="9961" y="7568"/>
                  <a:pt x="9493" y="7568"/>
                </a:cubicBezTo>
                <a:cubicBezTo>
                  <a:pt x="9036" y="7568"/>
                  <a:pt x="8579" y="7728"/>
                  <a:pt x="8122" y="8074"/>
                </a:cubicBezTo>
                <a:cubicBezTo>
                  <a:pt x="7420" y="8601"/>
                  <a:pt x="7244" y="9367"/>
                  <a:pt x="7340" y="10149"/>
                </a:cubicBezTo>
                <a:cubicBezTo>
                  <a:pt x="7420" y="10835"/>
                  <a:pt x="7643" y="11505"/>
                  <a:pt x="7898" y="12143"/>
                </a:cubicBezTo>
                <a:cubicBezTo>
                  <a:pt x="8808" y="14473"/>
                  <a:pt x="10212" y="16499"/>
                  <a:pt x="11856" y="18350"/>
                </a:cubicBezTo>
                <a:cubicBezTo>
                  <a:pt x="12717" y="19307"/>
                  <a:pt x="13659" y="20201"/>
                  <a:pt x="14584" y="21095"/>
                </a:cubicBezTo>
                <a:cubicBezTo>
                  <a:pt x="16259" y="22722"/>
                  <a:pt x="18078" y="24142"/>
                  <a:pt x="19977" y="25514"/>
                </a:cubicBezTo>
                <a:cubicBezTo>
                  <a:pt x="20328" y="25770"/>
                  <a:pt x="20663" y="26041"/>
                  <a:pt x="21094" y="26360"/>
                </a:cubicBezTo>
                <a:cubicBezTo>
                  <a:pt x="20903" y="26360"/>
                  <a:pt x="20839" y="26360"/>
                  <a:pt x="20759" y="26344"/>
                </a:cubicBezTo>
                <a:cubicBezTo>
                  <a:pt x="19786" y="26169"/>
                  <a:pt x="18828" y="25977"/>
                  <a:pt x="17855" y="25833"/>
                </a:cubicBezTo>
                <a:cubicBezTo>
                  <a:pt x="16275" y="25610"/>
                  <a:pt x="14680" y="25419"/>
                  <a:pt x="13084" y="25259"/>
                </a:cubicBezTo>
                <a:cubicBezTo>
                  <a:pt x="11489" y="25084"/>
                  <a:pt x="9877" y="24924"/>
                  <a:pt x="8265" y="24860"/>
                </a:cubicBezTo>
                <a:cubicBezTo>
                  <a:pt x="7721" y="24840"/>
                  <a:pt x="7176" y="24824"/>
                  <a:pt x="6630" y="24824"/>
                </a:cubicBezTo>
                <a:cubicBezTo>
                  <a:pt x="5479" y="24824"/>
                  <a:pt x="4328" y="24893"/>
                  <a:pt x="3191" y="25131"/>
                </a:cubicBezTo>
                <a:cubicBezTo>
                  <a:pt x="2266" y="25323"/>
                  <a:pt x="1372" y="25610"/>
                  <a:pt x="639" y="26232"/>
                </a:cubicBezTo>
                <a:cubicBezTo>
                  <a:pt x="112" y="26663"/>
                  <a:pt x="0" y="27317"/>
                  <a:pt x="335" y="27924"/>
                </a:cubicBezTo>
                <a:cubicBezTo>
                  <a:pt x="750" y="28658"/>
                  <a:pt x="1388" y="29184"/>
                  <a:pt x="2059" y="29631"/>
                </a:cubicBezTo>
                <a:cubicBezTo>
                  <a:pt x="3495" y="30588"/>
                  <a:pt x="5106" y="31195"/>
                  <a:pt x="6813" y="31498"/>
                </a:cubicBezTo>
                <a:cubicBezTo>
                  <a:pt x="8154" y="31737"/>
                  <a:pt x="9526" y="31913"/>
                  <a:pt x="10882" y="32008"/>
                </a:cubicBezTo>
                <a:cubicBezTo>
                  <a:pt x="11483" y="32054"/>
                  <a:pt x="12083" y="32076"/>
                  <a:pt x="12680" y="32076"/>
                </a:cubicBezTo>
                <a:cubicBezTo>
                  <a:pt x="15016" y="32076"/>
                  <a:pt x="17323" y="31744"/>
                  <a:pt x="19610" y="31211"/>
                </a:cubicBezTo>
                <a:cubicBezTo>
                  <a:pt x="19961" y="31131"/>
                  <a:pt x="20296" y="31067"/>
                  <a:pt x="20647" y="30987"/>
                </a:cubicBezTo>
                <a:cubicBezTo>
                  <a:pt x="20663" y="31019"/>
                  <a:pt x="20663" y="31051"/>
                  <a:pt x="20679" y="31083"/>
                </a:cubicBezTo>
                <a:cubicBezTo>
                  <a:pt x="20360" y="31290"/>
                  <a:pt x="20057" y="31498"/>
                  <a:pt x="19754" y="31705"/>
                </a:cubicBezTo>
                <a:cubicBezTo>
                  <a:pt x="17584" y="33109"/>
                  <a:pt x="15509" y="34625"/>
                  <a:pt x="13563" y="36317"/>
                </a:cubicBezTo>
                <a:cubicBezTo>
                  <a:pt x="11919" y="37753"/>
                  <a:pt x="10340" y="39252"/>
                  <a:pt x="8983" y="40960"/>
                </a:cubicBezTo>
                <a:cubicBezTo>
                  <a:pt x="8473" y="41614"/>
                  <a:pt x="7946" y="42252"/>
                  <a:pt x="7771" y="43098"/>
                </a:cubicBezTo>
                <a:cubicBezTo>
                  <a:pt x="7707" y="43433"/>
                  <a:pt x="7675" y="43880"/>
                  <a:pt x="7835" y="44167"/>
                </a:cubicBezTo>
                <a:cubicBezTo>
                  <a:pt x="8186" y="44853"/>
                  <a:pt x="8792" y="45300"/>
                  <a:pt x="9606" y="45348"/>
                </a:cubicBezTo>
                <a:cubicBezTo>
                  <a:pt x="9767" y="45360"/>
                  <a:pt x="9926" y="45365"/>
                  <a:pt x="10085" y="45365"/>
                </a:cubicBezTo>
                <a:cubicBezTo>
                  <a:pt x="11403" y="45365"/>
                  <a:pt x="12639" y="44969"/>
                  <a:pt x="13850" y="44470"/>
                </a:cubicBezTo>
                <a:cubicBezTo>
                  <a:pt x="15765" y="43688"/>
                  <a:pt x="17488" y="42555"/>
                  <a:pt x="18956" y="41087"/>
                </a:cubicBezTo>
                <a:cubicBezTo>
                  <a:pt x="19754" y="40290"/>
                  <a:pt x="20488" y="39396"/>
                  <a:pt x="21222" y="38534"/>
                </a:cubicBezTo>
                <a:cubicBezTo>
                  <a:pt x="21525" y="38183"/>
                  <a:pt x="21780" y="37800"/>
                  <a:pt x="22099" y="37370"/>
                </a:cubicBezTo>
                <a:cubicBezTo>
                  <a:pt x="22115" y="37497"/>
                  <a:pt x="22131" y="37545"/>
                  <a:pt x="22115" y="37577"/>
                </a:cubicBezTo>
                <a:cubicBezTo>
                  <a:pt x="21956" y="38487"/>
                  <a:pt x="21748" y="39380"/>
                  <a:pt x="21605" y="40274"/>
                </a:cubicBezTo>
                <a:cubicBezTo>
                  <a:pt x="21349" y="41773"/>
                  <a:pt x="21094" y="43273"/>
                  <a:pt x="20887" y="44773"/>
                </a:cubicBezTo>
                <a:cubicBezTo>
                  <a:pt x="20711" y="46066"/>
                  <a:pt x="20536" y="47342"/>
                  <a:pt x="20472" y="48651"/>
                </a:cubicBezTo>
                <a:cubicBezTo>
                  <a:pt x="20392" y="49959"/>
                  <a:pt x="20424" y="51299"/>
                  <a:pt x="20472" y="52608"/>
                </a:cubicBezTo>
                <a:cubicBezTo>
                  <a:pt x="20488" y="53262"/>
                  <a:pt x="20647" y="53900"/>
                  <a:pt x="21222" y="54347"/>
                </a:cubicBezTo>
                <a:cubicBezTo>
                  <a:pt x="21399" y="54490"/>
                  <a:pt x="21567" y="54567"/>
                  <a:pt x="21734" y="54567"/>
                </a:cubicBezTo>
                <a:cubicBezTo>
                  <a:pt x="21882" y="54567"/>
                  <a:pt x="22029" y="54506"/>
                  <a:pt x="22179" y="54379"/>
                </a:cubicBezTo>
                <a:cubicBezTo>
                  <a:pt x="22402" y="54203"/>
                  <a:pt x="22594" y="54012"/>
                  <a:pt x="22785" y="53804"/>
                </a:cubicBezTo>
                <a:cubicBezTo>
                  <a:pt x="24572" y="51953"/>
                  <a:pt x="25913" y="49831"/>
                  <a:pt x="26615" y="47342"/>
                </a:cubicBezTo>
                <a:cubicBezTo>
                  <a:pt x="27046" y="45778"/>
                  <a:pt x="27381" y="44167"/>
                  <a:pt x="27732" y="42571"/>
                </a:cubicBezTo>
                <a:cubicBezTo>
                  <a:pt x="27875" y="41997"/>
                  <a:pt x="27955" y="41406"/>
                  <a:pt x="28083" y="40768"/>
                </a:cubicBezTo>
                <a:cubicBezTo>
                  <a:pt x="28131" y="40880"/>
                  <a:pt x="28179" y="40960"/>
                  <a:pt x="28194" y="41024"/>
                </a:cubicBezTo>
                <a:cubicBezTo>
                  <a:pt x="28625" y="42220"/>
                  <a:pt x="28976" y="43433"/>
                  <a:pt x="29487" y="44582"/>
                </a:cubicBezTo>
                <a:cubicBezTo>
                  <a:pt x="30428" y="46656"/>
                  <a:pt x="31450" y="48666"/>
                  <a:pt x="32742" y="50533"/>
                </a:cubicBezTo>
                <a:cubicBezTo>
                  <a:pt x="33316" y="51379"/>
                  <a:pt x="33907" y="52209"/>
                  <a:pt x="34768" y="52815"/>
                </a:cubicBezTo>
                <a:cubicBezTo>
                  <a:pt x="35063" y="53014"/>
                  <a:pt x="35360" y="53122"/>
                  <a:pt x="35638" y="53122"/>
                </a:cubicBezTo>
                <a:cubicBezTo>
                  <a:pt x="36053" y="53122"/>
                  <a:pt x="36425" y="52881"/>
                  <a:pt x="36683" y="52336"/>
                </a:cubicBezTo>
                <a:cubicBezTo>
                  <a:pt x="37146" y="51379"/>
                  <a:pt x="37162" y="50342"/>
                  <a:pt x="37242" y="49321"/>
                </a:cubicBezTo>
                <a:cubicBezTo>
                  <a:pt x="37353" y="47948"/>
                  <a:pt x="37050" y="46608"/>
                  <a:pt x="36731" y="45300"/>
                </a:cubicBezTo>
                <a:cubicBezTo>
                  <a:pt x="36316" y="43608"/>
                  <a:pt x="35678" y="41997"/>
                  <a:pt x="34912" y="40417"/>
                </a:cubicBezTo>
                <a:cubicBezTo>
                  <a:pt x="34625" y="39811"/>
                  <a:pt x="34274" y="39236"/>
                  <a:pt x="33955" y="38630"/>
                </a:cubicBezTo>
                <a:lnTo>
                  <a:pt x="33955" y="38630"/>
                </a:lnTo>
                <a:cubicBezTo>
                  <a:pt x="34098" y="38646"/>
                  <a:pt x="34194" y="38710"/>
                  <a:pt x="34290" y="38790"/>
                </a:cubicBezTo>
                <a:cubicBezTo>
                  <a:pt x="34928" y="39300"/>
                  <a:pt x="35518" y="39859"/>
                  <a:pt x="36172" y="40321"/>
                </a:cubicBezTo>
                <a:cubicBezTo>
                  <a:pt x="37497" y="41279"/>
                  <a:pt x="38821" y="42220"/>
                  <a:pt x="40161" y="43114"/>
                </a:cubicBezTo>
                <a:cubicBezTo>
                  <a:pt x="41310" y="43896"/>
                  <a:pt x="42507" y="44598"/>
                  <a:pt x="43672" y="45332"/>
                </a:cubicBezTo>
                <a:cubicBezTo>
                  <a:pt x="44486" y="45842"/>
                  <a:pt x="45283" y="46385"/>
                  <a:pt x="46225" y="46656"/>
                </a:cubicBezTo>
                <a:cubicBezTo>
                  <a:pt x="46331" y="46685"/>
                  <a:pt x="46428" y="46700"/>
                  <a:pt x="46514" y="46700"/>
                </a:cubicBezTo>
                <a:cubicBezTo>
                  <a:pt x="46807" y="46700"/>
                  <a:pt x="46986" y="46530"/>
                  <a:pt x="47023" y="46161"/>
                </a:cubicBezTo>
                <a:cubicBezTo>
                  <a:pt x="47038" y="45922"/>
                  <a:pt x="47054" y="45667"/>
                  <a:pt x="46975" y="45443"/>
                </a:cubicBezTo>
                <a:cubicBezTo>
                  <a:pt x="46672" y="44630"/>
                  <a:pt x="46400" y="43768"/>
                  <a:pt x="45969" y="43018"/>
                </a:cubicBezTo>
                <a:cubicBezTo>
                  <a:pt x="45188" y="41646"/>
                  <a:pt x="44230" y="40385"/>
                  <a:pt x="43097" y="39268"/>
                </a:cubicBezTo>
                <a:cubicBezTo>
                  <a:pt x="41964" y="38151"/>
                  <a:pt x="40864" y="36971"/>
                  <a:pt x="39651" y="35934"/>
                </a:cubicBezTo>
                <a:cubicBezTo>
                  <a:pt x="38183" y="34657"/>
                  <a:pt x="36667" y="33413"/>
                  <a:pt x="34992" y="32391"/>
                </a:cubicBezTo>
                <a:cubicBezTo>
                  <a:pt x="34944" y="32343"/>
                  <a:pt x="34896" y="32280"/>
                  <a:pt x="34800" y="32184"/>
                </a:cubicBezTo>
                <a:cubicBezTo>
                  <a:pt x="35263" y="32136"/>
                  <a:pt x="35646" y="32088"/>
                  <a:pt x="36029" y="32040"/>
                </a:cubicBezTo>
                <a:cubicBezTo>
                  <a:pt x="38550" y="31721"/>
                  <a:pt x="41007" y="31195"/>
                  <a:pt x="43432" y="30477"/>
                </a:cubicBezTo>
                <a:cubicBezTo>
                  <a:pt x="44533" y="30142"/>
                  <a:pt x="45618" y="29727"/>
                  <a:pt x="46703" y="29312"/>
                </a:cubicBezTo>
                <a:cubicBezTo>
                  <a:pt x="48139" y="28769"/>
                  <a:pt x="49528" y="28115"/>
                  <a:pt x="50788" y="27222"/>
                </a:cubicBezTo>
                <a:cubicBezTo>
                  <a:pt x="51730" y="26551"/>
                  <a:pt x="52464" y="25722"/>
                  <a:pt x="52511" y="24461"/>
                </a:cubicBezTo>
                <a:cubicBezTo>
                  <a:pt x="52511" y="24413"/>
                  <a:pt x="52575" y="24381"/>
                  <a:pt x="52607" y="24334"/>
                </a:cubicBezTo>
                <a:lnTo>
                  <a:pt x="52591" y="24334"/>
                </a:lnTo>
                <a:lnTo>
                  <a:pt x="52591" y="24062"/>
                </a:lnTo>
                <a:cubicBezTo>
                  <a:pt x="52527" y="23839"/>
                  <a:pt x="52432" y="23632"/>
                  <a:pt x="52384" y="23424"/>
                </a:cubicBezTo>
                <a:cubicBezTo>
                  <a:pt x="52240" y="22945"/>
                  <a:pt x="51969" y="22610"/>
                  <a:pt x="51506" y="22387"/>
                </a:cubicBezTo>
                <a:cubicBezTo>
                  <a:pt x="50756" y="22004"/>
                  <a:pt x="49927" y="21860"/>
                  <a:pt x="49097" y="21781"/>
                </a:cubicBezTo>
                <a:cubicBezTo>
                  <a:pt x="48649" y="21732"/>
                  <a:pt x="48202" y="21710"/>
                  <a:pt x="47758" y="21710"/>
                </a:cubicBezTo>
                <a:cubicBezTo>
                  <a:pt x="46303" y="21710"/>
                  <a:pt x="44866" y="21949"/>
                  <a:pt x="43448" y="22291"/>
                </a:cubicBezTo>
                <a:cubicBezTo>
                  <a:pt x="41486" y="22786"/>
                  <a:pt x="39587" y="23440"/>
                  <a:pt x="37736" y="24270"/>
                </a:cubicBezTo>
                <a:cubicBezTo>
                  <a:pt x="36890" y="24637"/>
                  <a:pt x="36061" y="25036"/>
                  <a:pt x="35215" y="25403"/>
                </a:cubicBezTo>
                <a:cubicBezTo>
                  <a:pt x="35180" y="25420"/>
                  <a:pt x="35145" y="25433"/>
                  <a:pt x="35100" y="25433"/>
                </a:cubicBezTo>
                <a:cubicBezTo>
                  <a:pt x="35062" y="25433"/>
                  <a:pt x="35017" y="25424"/>
                  <a:pt x="34960" y="25403"/>
                </a:cubicBezTo>
                <a:cubicBezTo>
                  <a:pt x="35263" y="25099"/>
                  <a:pt x="35566" y="24780"/>
                  <a:pt x="35885" y="24493"/>
                </a:cubicBezTo>
                <a:cubicBezTo>
                  <a:pt x="36795" y="23600"/>
                  <a:pt x="37704" y="22722"/>
                  <a:pt x="38614" y="21844"/>
                </a:cubicBezTo>
                <a:cubicBezTo>
                  <a:pt x="39204" y="21254"/>
                  <a:pt x="39779" y="20648"/>
                  <a:pt x="40369" y="20041"/>
                </a:cubicBezTo>
                <a:cubicBezTo>
                  <a:pt x="41933" y="18446"/>
                  <a:pt x="43305" y="16707"/>
                  <a:pt x="44454" y="14808"/>
                </a:cubicBezTo>
                <a:cubicBezTo>
                  <a:pt x="45220" y="13579"/>
                  <a:pt x="45842" y="12271"/>
                  <a:pt x="45969" y="10771"/>
                </a:cubicBezTo>
                <a:cubicBezTo>
                  <a:pt x="46001" y="10276"/>
                  <a:pt x="45938" y="9830"/>
                  <a:pt x="45762" y="9383"/>
                </a:cubicBezTo>
                <a:cubicBezTo>
                  <a:pt x="45619" y="9025"/>
                  <a:pt x="45142" y="8783"/>
                  <a:pt x="44665" y="8783"/>
                </a:cubicBezTo>
                <a:cubicBezTo>
                  <a:pt x="44610" y="8783"/>
                  <a:pt x="44556" y="8786"/>
                  <a:pt x="44501" y="8792"/>
                </a:cubicBezTo>
                <a:cubicBezTo>
                  <a:pt x="43560" y="8936"/>
                  <a:pt x="42746" y="9383"/>
                  <a:pt x="41933" y="9846"/>
                </a:cubicBezTo>
                <a:cubicBezTo>
                  <a:pt x="40257" y="10819"/>
                  <a:pt x="38709" y="11952"/>
                  <a:pt x="37257" y="13212"/>
                </a:cubicBezTo>
                <a:cubicBezTo>
                  <a:pt x="36316" y="14010"/>
                  <a:pt x="35407" y="14856"/>
                  <a:pt x="34577" y="15765"/>
                </a:cubicBezTo>
                <a:cubicBezTo>
                  <a:pt x="33412" y="17058"/>
                  <a:pt x="32327" y="18446"/>
                  <a:pt x="31210" y="19786"/>
                </a:cubicBezTo>
                <a:cubicBezTo>
                  <a:pt x="31162" y="19834"/>
                  <a:pt x="31130" y="19866"/>
                  <a:pt x="31035" y="19994"/>
                </a:cubicBezTo>
                <a:cubicBezTo>
                  <a:pt x="31067" y="19802"/>
                  <a:pt x="31067" y="19706"/>
                  <a:pt x="31098" y="19611"/>
                </a:cubicBezTo>
                <a:cubicBezTo>
                  <a:pt x="31450" y="18206"/>
                  <a:pt x="31848" y="16818"/>
                  <a:pt x="32152" y="15398"/>
                </a:cubicBezTo>
                <a:cubicBezTo>
                  <a:pt x="32598" y="13276"/>
                  <a:pt x="33029" y="11138"/>
                  <a:pt x="33380" y="8984"/>
                </a:cubicBezTo>
                <a:cubicBezTo>
                  <a:pt x="33635" y="7340"/>
                  <a:pt x="33779" y="5681"/>
                  <a:pt x="33875" y="4038"/>
                </a:cubicBezTo>
                <a:cubicBezTo>
                  <a:pt x="33923" y="3224"/>
                  <a:pt x="33795" y="2394"/>
                  <a:pt x="33667" y="1580"/>
                </a:cubicBezTo>
                <a:cubicBezTo>
                  <a:pt x="33540" y="814"/>
                  <a:pt x="33221" y="128"/>
                  <a:pt x="32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3225" y="1716932"/>
            <a:ext cx="4323300" cy="1033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3225" y="570050"/>
            <a:ext cx="1631700" cy="11325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713225" y="3167125"/>
            <a:ext cx="43233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 name="Google Shape;17;p3"/>
          <p:cNvSpPr>
            <a:spLocks noGrp="1"/>
          </p:cNvSpPr>
          <p:nvPr>
            <p:ph type="pic" idx="3"/>
          </p:nvPr>
        </p:nvSpPr>
        <p:spPr>
          <a:xfrm>
            <a:off x="5660575" y="0"/>
            <a:ext cx="3483600" cy="4632600"/>
          </a:xfrm>
          <a:prstGeom prst="rect">
            <a:avLst/>
          </a:prstGeom>
          <a:noFill/>
          <a:ln>
            <a:noFill/>
          </a:ln>
        </p:spPr>
      </p:sp>
      <p:sp>
        <p:nvSpPr>
          <p:cNvPr id="18" name="Google Shape;18;p3"/>
          <p:cNvSpPr/>
          <p:nvPr/>
        </p:nvSpPr>
        <p:spPr>
          <a:xfrm>
            <a:off x="0" y="4632750"/>
            <a:ext cx="9144000" cy="51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3"/>
          <p:cNvGrpSpPr/>
          <p:nvPr/>
        </p:nvGrpSpPr>
        <p:grpSpPr>
          <a:xfrm rot="-2056683">
            <a:off x="281276" y="274754"/>
            <a:ext cx="556089" cy="265747"/>
            <a:chOff x="5256749" y="-1620997"/>
            <a:chExt cx="556099" cy="265751"/>
          </a:xfrm>
        </p:grpSpPr>
        <p:sp>
          <p:nvSpPr>
            <p:cNvPr id="20" name="Google Shape;20;p3"/>
            <p:cNvSpPr/>
            <p:nvPr/>
          </p:nvSpPr>
          <p:spPr>
            <a:xfrm>
              <a:off x="5610856" y="-1620997"/>
              <a:ext cx="201992" cy="184568"/>
            </a:xfrm>
            <a:custGeom>
              <a:avLst/>
              <a:gdLst/>
              <a:ahLst/>
              <a:cxnLst/>
              <a:rect l="l" t="t" r="r" b="b"/>
              <a:pathLst>
                <a:path w="26456" h="24174" extrusionOk="0">
                  <a:moveTo>
                    <a:pt x="9161" y="0"/>
                  </a:moveTo>
                  <a:cubicBezTo>
                    <a:pt x="7978" y="0"/>
                    <a:pt x="6798" y="160"/>
                    <a:pt x="5617" y="479"/>
                  </a:cubicBezTo>
                  <a:cubicBezTo>
                    <a:pt x="3606" y="1772"/>
                    <a:pt x="958" y="2458"/>
                    <a:pt x="734" y="5489"/>
                  </a:cubicBezTo>
                  <a:cubicBezTo>
                    <a:pt x="0" y="8122"/>
                    <a:pt x="0" y="10771"/>
                    <a:pt x="734" y="13419"/>
                  </a:cubicBezTo>
                  <a:cubicBezTo>
                    <a:pt x="3303" y="18557"/>
                    <a:pt x="6814" y="22626"/>
                    <a:pt x="12653" y="24126"/>
                  </a:cubicBezTo>
                  <a:cubicBezTo>
                    <a:pt x="12935" y="24111"/>
                    <a:pt x="13217" y="24105"/>
                    <a:pt x="13499" y="24105"/>
                  </a:cubicBezTo>
                  <a:cubicBezTo>
                    <a:pt x="14464" y="24105"/>
                    <a:pt x="15434" y="24173"/>
                    <a:pt x="16397" y="24173"/>
                  </a:cubicBezTo>
                  <a:cubicBezTo>
                    <a:pt x="17809" y="24173"/>
                    <a:pt x="19204" y="24026"/>
                    <a:pt x="20536" y="23296"/>
                  </a:cubicBezTo>
                  <a:cubicBezTo>
                    <a:pt x="22754" y="22211"/>
                    <a:pt x="23982" y="20185"/>
                    <a:pt x="25307" y="18254"/>
                  </a:cubicBezTo>
                  <a:cubicBezTo>
                    <a:pt x="26455" y="16339"/>
                    <a:pt x="26041" y="14361"/>
                    <a:pt x="25594" y="12382"/>
                  </a:cubicBezTo>
                  <a:cubicBezTo>
                    <a:pt x="24253" y="5218"/>
                    <a:pt x="20041" y="1165"/>
                    <a:pt x="12717" y="479"/>
                  </a:cubicBezTo>
                  <a:cubicBezTo>
                    <a:pt x="11529" y="160"/>
                    <a:pt x="10344" y="0"/>
                    <a:pt x="9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256749" y="-1479337"/>
              <a:ext cx="120496" cy="124092"/>
            </a:xfrm>
            <a:custGeom>
              <a:avLst/>
              <a:gdLst/>
              <a:ahLst/>
              <a:cxnLst/>
              <a:rect l="l" t="t" r="r" b="b"/>
              <a:pathLst>
                <a:path w="15782" h="16253" extrusionOk="0">
                  <a:moveTo>
                    <a:pt x="6119" y="0"/>
                  </a:moveTo>
                  <a:cubicBezTo>
                    <a:pt x="3918" y="0"/>
                    <a:pt x="2049" y="784"/>
                    <a:pt x="1756" y="3631"/>
                  </a:cubicBezTo>
                  <a:cubicBezTo>
                    <a:pt x="1309" y="7125"/>
                    <a:pt x="1" y="13508"/>
                    <a:pt x="3814" y="15279"/>
                  </a:cubicBezTo>
                  <a:cubicBezTo>
                    <a:pt x="6894" y="14513"/>
                    <a:pt x="13085" y="16252"/>
                    <a:pt x="13675" y="11641"/>
                  </a:cubicBezTo>
                  <a:cubicBezTo>
                    <a:pt x="15781" y="8195"/>
                    <a:pt x="13755" y="2993"/>
                    <a:pt x="10723" y="695"/>
                  </a:cubicBezTo>
                  <a:cubicBezTo>
                    <a:pt x="9300" y="370"/>
                    <a:pt x="7631" y="0"/>
                    <a:pt x="61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p:nvPr/>
        </p:nvSpPr>
        <p:spPr>
          <a:xfrm>
            <a:off x="-467375" y="3738799"/>
            <a:ext cx="1180610" cy="1043673"/>
          </a:xfrm>
          <a:custGeom>
            <a:avLst/>
            <a:gdLst/>
            <a:ahLst/>
            <a:cxnLst/>
            <a:rect l="l" t="t" r="r" b="b"/>
            <a:pathLst>
              <a:path w="40418" h="35730" extrusionOk="0">
                <a:moveTo>
                  <a:pt x="14540" y="1"/>
                </a:moveTo>
                <a:cubicBezTo>
                  <a:pt x="14139" y="1"/>
                  <a:pt x="13895" y="254"/>
                  <a:pt x="13787" y="713"/>
                </a:cubicBezTo>
                <a:cubicBezTo>
                  <a:pt x="11872" y="5324"/>
                  <a:pt x="14058" y="10638"/>
                  <a:pt x="15542" y="15089"/>
                </a:cubicBezTo>
                <a:cubicBezTo>
                  <a:pt x="12000" y="14419"/>
                  <a:pt x="8537" y="13478"/>
                  <a:pt x="4883" y="13462"/>
                </a:cubicBezTo>
                <a:cubicBezTo>
                  <a:pt x="3415" y="13749"/>
                  <a:pt x="447" y="13175"/>
                  <a:pt x="33" y="15009"/>
                </a:cubicBezTo>
                <a:cubicBezTo>
                  <a:pt x="17" y="16142"/>
                  <a:pt x="1" y="17546"/>
                  <a:pt x="1166" y="18105"/>
                </a:cubicBezTo>
                <a:cubicBezTo>
                  <a:pt x="5553" y="20259"/>
                  <a:pt x="10580" y="20099"/>
                  <a:pt x="15255" y="20849"/>
                </a:cubicBezTo>
                <a:cubicBezTo>
                  <a:pt x="11377" y="24072"/>
                  <a:pt x="7356" y="27631"/>
                  <a:pt x="5506" y="32481"/>
                </a:cubicBezTo>
                <a:cubicBezTo>
                  <a:pt x="5171" y="33338"/>
                  <a:pt x="5128" y="35730"/>
                  <a:pt x="6279" y="35730"/>
                </a:cubicBezTo>
                <a:cubicBezTo>
                  <a:pt x="6392" y="35730"/>
                  <a:pt x="6517" y="35707"/>
                  <a:pt x="6654" y="35657"/>
                </a:cubicBezTo>
                <a:cubicBezTo>
                  <a:pt x="12303" y="32800"/>
                  <a:pt x="15845" y="26929"/>
                  <a:pt x="19563" y="21998"/>
                </a:cubicBezTo>
                <a:cubicBezTo>
                  <a:pt x="21302" y="26418"/>
                  <a:pt x="22499" y="31412"/>
                  <a:pt x="25658" y="35050"/>
                </a:cubicBezTo>
                <a:cubicBezTo>
                  <a:pt x="25995" y="35394"/>
                  <a:pt x="26230" y="35534"/>
                  <a:pt x="26457" y="35534"/>
                </a:cubicBezTo>
                <a:cubicBezTo>
                  <a:pt x="26746" y="35534"/>
                  <a:pt x="27021" y="35308"/>
                  <a:pt x="27477" y="34986"/>
                </a:cubicBezTo>
                <a:cubicBezTo>
                  <a:pt x="31769" y="31476"/>
                  <a:pt x="28147" y="24838"/>
                  <a:pt x="25802" y="21073"/>
                </a:cubicBezTo>
                <a:cubicBezTo>
                  <a:pt x="30237" y="19908"/>
                  <a:pt x="36173" y="20722"/>
                  <a:pt x="39412" y="16876"/>
                </a:cubicBezTo>
                <a:cubicBezTo>
                  <a:pt x="40417" y="14627"/>
                  <a:pt x="35822" y="14244"/>
                  <a:pt x="34370" y="14084"/>
                </a:cubicBezTo>
                <a:cubicBezTo>
                  <a:pt x="33892" y="14037"/>
                  <a:pt x="33417" y="14016"/>
                  <a:pt x="32943" y="14016"/>
                </a:cubicBezTo>
                <a:cubicBezTo>
                  <a:pt x="30681" y="14016"/>
                  <a:pt x="28459" y="14488"/>
                  <a:pt x="26216" y="14818"/>
                </a:cubicBezTo>
                <a:cubicBezTo>
                  <a:pt x="27956" y="11228"/>
                  <a:pt x="29663" y="7686"/>
                  <a:pt x="30620" y="3824"/>
                </a:cubicBezTo>
                <a:cubicBezTo>
                  <a:pt x="30923" y="2261"/>
                  <a:pt x="30237" y="1303"/>
                  <a:pt x="28769" y="793"/>
                </a:cubicBezTo>
                <a:cubicBezTo>
                  <a:pt x="28611" y="760"/>
                  <a:pt x="28453" y="745"/>
                  <a:pt x="28294" y="745"/>
                </a:cubicBezTo>
                <a:cubicBezTo>
                  <a:pt x="25060" y="745"/>
                  <a:pt x="21622" y="7134"/>
                  <a:pt x="20010" y="9537"/>
                </a:cubicBezTo>
                <a:cubicBezTo>
                  <a:pt x="19084" y="6218"/>
                  <a:pt x="18701" y="1032"/>
                  <a:pt x="14776" y="27"/>
                </a:cubicBezTo>
                <a:cubicBezTo>
                  <a:pt x="14692" y="9"/>
                  <a:pt x="14613" y="1"/>
                  <a:pt x="145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sp>
        <p:nvSpPr>
          <p:cNvPr id="49" name="Google Shape;49;p7"/>
          <p:cNvSpPr/>
          <p:nvPr/>
        </p:nvSpPr>
        <p:spPr>
          <a:xfrm flipH="1">
            <a:off x="0" y="4632750"/>
            <a:ext cx="9144000" cy="51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txBox="1">
            <a:spLocks noGrp="1"/>
          </p:cNvSpPr>
          <p:nvPr>
            <p:ph type="title"/>
          </p:nvPr>
        </p:nvSpPr>
        <p:spPr>
          <a:xfrm flipH="1">
            <a:off x="4226700" y="746188"/>
            <a:ext cx="4197300" cy="11538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 name="Google Shape;51;p7"/>
          <p:cNvSpPr txBox="1">
            <a:spLocks noGrp="1"/>
          </p:cNvSpPr>
          <p:nvPr>
            <p:ph type="subTitle" idx="1"/>
          </p:nvPr>
        </p:nvSpPr>
        <p:spPr>
          <a:xfrm flipH="1">
            <a:off x="4226700" y="1899988"/>
            <a:ext cx="41973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Figtree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52" name="Google Shape;52;p7"/>
          <p:cNvSpPr>
            <a:spLocks noGrp="1"/>
          </p:cNvSpPr>
          <p:nvPr>
            <p:ph type="pic" idx="2"/>
          </p:nvPr>
        </p:nvSpPr>
        <p:spPr>
          <a:xfrm flipH="1">
            <a:off x="25" y="0"/>
            <a:ext cx="3549300" cy="4632600"/>
          </a:xfrm>
          <a:prstGeom prst="rect">
            <a:avLst/>
          </a:prstGeom>
          <a:noFill/>
          <a:ln>
            <a:noFill/>
          </a:ln>
        </p:spPr>
      </p:sp>
      <p:sp>
        <p:nvSpPr>
          <p:cNvPr id="53" name="Google Shape;53;p7"/>
          <p:cNvSpPr/>
          <p:nvPr/>
        </p:nvSpPr>
        <p:spPr>
          <a:xfrm flipH="1">
            <a:off x="8430765" y="4462111"/>
            <a:ext cx="1180610" cy="1043673"/>
          </a:xfrm>
          <a:custGeom>
            <a:avLst/>
            <a:gdLst/>
            <a:ahLst/>
            <a:cxnLst/>
            <a:rect l="l" t="t" r="r" b="b"/>
            <a:pathLst>
              <a:path w="40418" h="35730" extrusionOk="0">
                <a:moveTo>
                  <a:pt x="14540" y="1"/>
                </a:moveTo>
                <a:cubicBezTo>
                  <a:pt x="14139" y="1"/>
                  <a:pt x="13895" y="254"/>
                  <a:pt x="13787" y="713"/>
                </a:cubicBezTo>
                <a:cubicBezTo>
                  <a:pt x="11872" y="5324"/>
                  <a:pt x="14058" y="10638"/>
                  <a:pt x="15542" y="15089"/>
                </a:cubicBezTo>
                <a:cubicBezTo>
                  <a:pt x="12000" y="14419"/>
                  <a:pt x="8537" y="13478"/>
                  <a:pt x="4883" y="13462"/>
                </a:cubicBezTo>
                <a:cubicBezTo>
                  <a:pt x="3415" y="13749"/>
                  <a:pt x="447" y="13175"/>
                  <a:pt x="33" y="15009"/>
                </a:cubicBezTo>
                <a:cubicBezTo>
                  <a:pt x="17" y="16142"/>
                  <a:pt x="1" y="17546"/>
                  <a:pt x="1166" y="18105"/>
                </a:cubicBezTo>
                <a:cubicBezTo>
                  <a:pt x="5553" y="20259"/>
                  <a:pt x="10580" y="20099"/>
                  <a:pt x="15255" y="20849"/>
                </a:cubicBezTo>
                <a:cubicBezTo>
                  <a:pt x="11377" y="24072"/>
                  <a:pt x="7356" y="27631"/>
                  <a:pt x="5506" y="32481"/>
                </a:cubicBezTo>
                <a:cubicBezTo>
                  <a:pt x="5171" y="33338"/>
                  <a:pt x="5128" y="35730"/>
                  <a:pt x="6279" y="35730"/>
                </a:cubicBezTo>
                <a:cubicBezTo>
                  <a:pt x="6392" y="35730"/>
                  <a:pt x="6517" y="35707"/>
                  <a:pt x="6654" y="35657"/>
                </a:cubicBezTo>
                <a:cubicBezTo>
                  <a:pt x="12303" y="32800"/>
                  <a:pt x="15845" y="26929"/>
                  <a:pt x="19563" y="21998"/>
                </a:cubicBezTo>
                <a:cubicBezTo>
                  <a:pt x="21302" y="26418"/>
                  <a:pt x="22499" y="31412"/>
                  <a:pt x="25658" y="35050"/>
                </a:cubicBezTo>
                <a:cubicBezTo>
                  <a:pt x="25995" y="35394"/>
                  <a:pt x="26230" y="35534"/>
                  <a:pt x="26457" y="35534"/>
                </a:cubicBezTo>
                <a:cubicBezTo>
                  <a:pt x="26746" y="35534"/>
                  <a:pt x="27021" y="35308"/>
                  <a:pt x="27477" y="34986"/>
                </a:cubicBezTo>
                <a:cubicBezTo>
                  <a:pt x="31769" y="31476"/>
                  <a:pt x="28147" y="24838"/>
                  <a:pt x="25802" y="21073"/>
                </a:cubicBezTo>
                <a:cubicBezTo>
                  <a:pt x="30237" y="19908"/>
                  <a:pt x="36173" y="20722"/>
                  <a:pt x="39412" y="16876"/>
                </a:cubicBezTo>
                <a:cubicBezTo>
                  <a:pt x="40417" y="14627"/>
                  <a:pt x="35822" y="14244"/>
                  <a:pt x="34370" y="14084"/>
                </a:cubicBezTo>
                <a:cubicBezTo>
                  <a:pt x="33892" y="14037"/>
                  <a:pt x="33417" y="14016"/>
                  <a:pt x="32943" y="14016"/>
                </a:cubicBezTo>
                <a:cubicBezTo>
                  <a:pt x="30681" y="14016"/>
                  <a:pt x="28459" y="14488"/>
                  <a:pt x="26216" y="14818"/>
                </a:cubicBezTo>
                <a:cubicBezTo>
                  <a:pt x="27956" y="11228"/>
                  <a:pt x="29663" y="7686"/>
                  <a:pt x="30620" y="3824"/>
                </a:cubicBezTo>
                <a:cubicBezTo>
                  <a:pt x="30923" y="2261"/>
                  <a:pt x="30237" y="1303"/>
                  <a:pt x="28769" y="793"/>
                </a:cubicBezTo>
                <a:cubicBezTo>
                  <a:pt x="28611" y="760"/>
                  <a:pt x="28453" y="745"/>
                  <a:pt x="28294" y="745"/>
                </a:cubicBezTo>
                <a:cubicBezTo>
                  <a:pt x="25060" y="745"/>
                  <a:pt x="21622" y="7134"/>
                  <a:pt x="20010" y="9537"/>
                </a:cubicBezTo>
                <a:cubicBezTo>
                  <a:pt x="19084" y="6218"/>
                  <a:pt x="18701" y="1032"/>
                  <a:pt x="14776" y="27"/>
                </a:cubicBezTo>
                <a:cubicBezTo>
                  <a:pt x="14692" y="9"/>
                  <a:pt x="14613" y="1"/>
                  <a:pt x="145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13"/>
          <p:cNvSpPr txBox="1">
            <a:spLocks noGrp="1"/>
          </p:cNvSpPr>
          <p:nvPr>
            <p:ph type="subTitle" idx="1"/>
          </p:nvPr>
        </p:nvSpPr>
        <p:spPr>
          <a:xfrm>
            <a:off x="716606" y="2188681"/>
            <a:ext cx="2309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13"/>
          <p:cNvSpPr txBox="1">
            <a:spLocks noGrp="1"/>
          </p:cNvSpPr>
          <p:nvPr>
            <p:ph type="subTitle" idx="2"/>
          </p:nvPr>
        </p:nvSpPr>
        <p:spPr>
          <a:xfrm>
            <a:off x="3417466" y="2188681"/>
            <a:ext cx="2309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 name="Google Shape;82;p13"/>
          <p:cNvSpPr txBox="1">
            <a:spLocks noGrp="1"/>
          </p:cNvSpPr>
          <p:nvPr>
            <p:ph type="subTitle" idx="3"/>
          </p:nvPr>
        </p:nvSpPr>
        <p:spPr>
          <a:xfrm>
            <a:off x="716606" y="3868850"/>
            <a:ext cx="2309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3" name="Google Shape;83;p13"/>
          <p:cNvSpPr txBox="1">
            <a:spLocks noGrp="1"/>
          </p:cNvSpPr>
          <p:nvPr>
            <p:ph type="subTitle" idx="4"/>
          </p:nvPr>
        </p:nvSpPr>
        <p:spPr>
          <a:xfrm>
            <a:off x="3417466" y="3868850"/>
            <a:ext cx="2309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 name="Google Shape;84;p13"/>
          <p:cNvSpPr txBox="1">
            <a:spLocks noGrp="1"/>
          </p:cNvSpPr>
          <p:nvPr>
            <p:ph type="subTitle" idx="5"/>
          </p:nvPr>
        </p:nvSpPr>
        <p:spPr>
          <a:xfrm>
            <a:off x="6118274" y="2188681"/>
            <a:ext cx="2309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5" name="Google Shape;85;p13"/>
          <p:cNvSpPr txBox="1">
            <a:spLocks noGrp="1"/>
          </p:cNvSpPr>
          <p:nvPr>
            <p:ph type="subTitle" idx="6"/>
          </p:nvPr>
        </p:nvSpPr>
        <p:spPr>
          <a:xfrm>
            <a:off x="6118274" y="3868850"/>
            <a:ext cx="2309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 name="Google Shape;86;p13"/>
          <p:cNvSpPr txBox="1">
            <a:spLocks noGrp="1"/>
          </p:cNvSpPr>
          <p:nvPr>
            <p:ph type="title" idx="7" hasCustomPrompt="1"/>
          </p:nvPr>
        </p:nvSpPr>
        <p:spPr>
          <a:xfrm>
            <a:off x="716606" y="1420975"/>
            <a:ext cx="23091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8" hasCustomPrompt="1"/>
          </p:nvPr>
        </p:nvSpPr>
        <p:spPr>
          <a:xfrm>
            <a:off x="716606" y="3102950"/>
            <a:ext cx="23091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9" hasCustomPrompt="1"/>
          </p:nvPr>
        </p:nvSpPr>
        <p:spPr>
          <a:xfrm>
            <a:off x="3417434" y="1420975"/>
            <a:ext cx="23091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13" hasCustomPrompt="1"/>
          </p:nvPr>
        </p:nvSpPr>
        <p:spPr>
          <a:xfrm>
            <a:off x="3417434" y="3106525"/>
            <a:ext cx="23091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14" hasCustomPrompt="1"/>
          </p:nvPr>
        </p:nvSpPr>
        <p:spPr>
          <a:xfrm>
            <a:off x="6118294" y="1420975"/>
            <a:ext cx="23091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title" idx="15" hasCustomPrompt="1"/>
          </p:nvPr>
        </p:nvSpPr>
        <p:spPr>
          <a:xfrm>
            <a:off x="6118294" y="3105850"/>
            <a:ext cx="2309100" cy="44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16"/>
          </p:nvPr>
        </p:nvSpPr>
        <p:spPr>
          <a:xfrm>
            <a:off x="716606" y="1868569"/>
            <a:ext cx="23091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dk2"/>
                </a:solidFill>
                <a:latin typeface="Candal"/>
                <a:ea typeface="Candal"/>
                <a:cs typeface="Candal"/>
                <a:sym typeface="Canda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3" name="Google Shape;93;p13"/>
          <p:cNvSpPr txBox="1">
            <a:spLocks noGrp="1"/>
          </p:cNvSpPr>
          <p:nvPr>
            <p:ph type="subTitle" idx="17"/>
          </p:nvPr>
        </p:nvSpPr>
        <p:spPr>
          <a:xfrm>
            <a:off x="3417466" y="1868569"/>
            <a:ext cx="23091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dk2"/>
                </a:solidFill>
                <a:latin typeface="Candal"/>
                <a:ea typeface="Candal"/>
                <a:cs typeface="Candal"/>
                <a:sym typeface="Canda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4" name="Google Shape;94;p13"/>
          <p:cNvSpPr txBox="1">
            <a:spLocks noGrp="1"/>
          </p:cNvSpPr>
          <p:nvPr>
            <p:ph type="subTitle" idx="18"/>
          </p:nvPr>
        </p:nvSpPr>
        <p:spPr>
          <a:xfrm>
            <a:off x="6118274" y="1868569"/>
            <a:ext cx="23091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dk2"/>
                </a:solidFill>
                <a:latin typeface="Candal"/>
                <a:ea typeface="Candal"/>
                <a:cs typeface="Candal"/>
                <a:sym typeface="Canda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5" name="Google Shape;95;p13"/>
          <p:cNvSpPr txBox="1">
            <a:spLocks noGrp="1"/>
          </p:cNvSpPr>
          <p:nvPr>
            <p:ph type="subTitle" idx="19"/>
          </p:nvPr>
        </p:nvSpPr>
        <p:spPr>
          <a:xfrm>
            <a:off x="716606" y="3550549"/>
            <a:ext cx="23091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dk2"/>
                </a:solidFill>
                <a:latin typeface="Candal"/>
                <a:ea typeface="Candal"/>
                <a:cs typeface="Candal"/>
                <a:sym typeface="Canda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6" name="Google Shape;96;p13"/>
          <p:cNvSpPr txBox="1">
            <a:spLocks noGrp="1"/>
          </p:cNvSpPr>
          <p:nvPr>
            <p:ph type="subTitle" idx="20"/>
          </p:nvPr>
        </p:nvSpPr>
        <p:spPr>
          <a:xfrm>
            <a:off x="3417466" y="3550549"/>
            <a:ext cx="23091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dk2"/>
                </a:solidFill>
                <a:latin typeface="Candal"/>
                <a:ea typeface="Candal"/>
                <a:cs typeface="Candal"/>
                <a:sym typeface="Canda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7" name="Google Shape;97;p13"/>
          <p:cNvSpPr txBox="1">
            <a:spLocks noGrp="1"/>
          </p:cNvSpPr>
          <p:nvPr>
            <p:ph type="subTitle" idx="21"/>
          </p:nvPr>
        </p:nvSpPr>
        <p:spPr>
          <a:xfrm>
            <a:off x="6118274" y="3550549"/>
            <a:ext cx="23091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dk2"/>
                </a:solidFill>
                <a:latin typeface="Candal"/>
                <a:ea typeface="Candal"/>
                <a:cs typeface="Candal"/>
                <a:sym typeface="Canda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8" name="Google Shape;98;p13"/>
          <p:cNvSpPr/>
          <p:nvPr/>
        </p:nvSpPr>
        <p:spPr>
          <a:xfrm>
            <a:off x="8424000" y="-329676"/>
            <a:ext cx="1180610" cy="1043673"/>
          </a:xfrm>
          <a:custGeom>
            <a:avLst/>
            <a:gdLst/>
            <a:ahLst/>
            <a:cxnLst/>
            <a:rect l="l" t="t" r="r" b="b"/>
            <a:pathLst>
              <a:path w="40418" h="35730" extrusionOk="0">
                <a:moveTo>
                  <a:pt x="14540" y="1"/>
                </a:moveTo>
                <a:cubicBezTo>
                  <a:pt x="14139" y="1"/>
                  <a:pt x="13895" y="254"/>
                  <a:pt x="13787" y="713"/>
                </a:cubicBezTo>
                <a:cubicBezTo>
                  <a:pt x="11872" y="5324"/>
                  <a:pt x="14058" y="10638"/>
                  <a:pt x="15542" y="15089"/>
                </a:cubicBezTo>
                <a:cubicBezTo>
                  <a:pt x="12000" y="14419"/>
                  <a:pt x="8537" y="13478"/>
                  <a:pt x="4883" y="13462"/>
                </a:cubicBezTo>
                <a:cubicBezTo>
                  <a:pt x="3415" y="13749"/>
                  <a:pt x="447" y="13175"/>
                  <a:pt x="33" y="15009"/>
                </a:cubicBezTo>
                <a:cubicBezTo>
                  <a:pt x="17" y="16142"/>
                  <a:pt x="1" y="17546"/>
                  <a:pt x="1166" y="18105"/>
                </a:cubicBezTo>
                <a:cubicBezTo>
                  <a:pt x="5553" y="20259"/>
                  <a:pt x="10580" y="20099"/>
                  <a:pt x="15255" y="20849"/>
                </a:cubicBezTo>
                <a:cubicBezTo>
                  <a:pt x="11377" y="24072"/>
                  <a:pt x="7356" y="27631"/>
                  <a:pt x="5506" y="32481"/>
                </a:cubicBezTo>
                <a:cubicBezTo>
                  <a:pt x="5171" y="33338"/>
                  <a:pt x="5128" y="35730"/>
                  <a:pt x="6279" y="35730"/>
                </a:cubicBezTo>
                <a:cubicBezTo>
                  <a:pt x="6392" y="35730"/>
                  <a:pt x="6517" y="35707"/>
                  <a:pt x="6654" y="35657"/>
                </a:cubicBezTo>
                <a:cubicBezTo>
                  <a:pt x="12303" y="32800"/>
                  <a:pt x="15845" y="26929"/>
                  <a:pt x="19563" y="21998"/>
                </a:cubicBezTo>
                <a:cubicBezTo>
                  <a:pt x="21302" y="26418"/>
                  <a:pt x="22499" y="31412"/>
                  <a:pt x="25658" y="35050"/>
                </a:cubicBezTo>
                <a:cubicBezTo>
                  <a:pt x="25995" y="35394"/>
                  <a:pt x="26230" y="35534"/>
                  <a:pt x="26457" y="35534"/>
                </a:cubicBezTo>
                <a:cubicBezTo>
                  <a:pt x="26746" y="35534"/>
                  <a:pt x="27021" y="35308"/>
                  <a:pt x="27477" y="34986"/>
                </a:cubicBezTo>
                <a:cubicBezTo>
                  <a:pt x="31769" y="31476"/>
                  <a:pt x="28147" y="24838"/>
                  <a:pt x="25802" y="21073"/>
                </a:cubicBezTo>
                <a:cubicBezTo>
                  <a:pt x="30237" y="19908"/>
                  <a:pt x="36173" y="20722"/>
                  <a:pt x="39412" y="16876"/>
                </a:cubicBezTo>
                <a:cubicBezTo>
                  <a:pt x="40417" y="14627"/>
                  <a:pt x="35822" y="14244"/>
                  <a:pt x="34370" y="14084"/>
                </a:cubicBezTo>
                <a:cubicBezTo>
                  <a:pt x="33892" y="14037"/>
                  <a:pt x="33417" y="14016"/>
                  <a:pt x="32943" y="14016"/>
                </a:cubicBezTo>
                <a:cubicBezTo>
                  <a:pt x="30681" y="14016"/>
                  <a:pt x="28459" y="14488"/>
                  <a:pt x="26216" y="14818"/>
                </a:cubicBezTo>
                <a:cubicBezTo>
                  <a:pt x="27956" y="11228"/>
                  <a:pt x="29663" y="7686"/>
                  <a:pt x="30620" y="3824"/>
                </a:cubicBezTo>
                <a:cubicBezTo>
                  <a:pt x="30923" y="2261"/>
                  <a:pt x="30237" y="1303"/>
                  <a:pt x="28769" y="793"/>
                </a:cubicBezTo>
                <a:cubicBezTo>
                  <a:pt x="28611" y="760"/>
                  <a:pt x="28453" y="745"/>
                  <a:pt x="28294" y="745"/>
                </a:cubicBezTo>
                <a:cubicBezTo>
                  <a:pt x="25060" y="745"/>
                  <a:pt x="21622" y="7134"/>
                  <a:pt x="20010" y="9537"/>
                </a:cubicBezTo>
                <a:cubicBezTo>
                  <a:pt x="19084" y="6218"/>
                  <a:pt x="18701" y="1032"/>
                  <a:pt x="14776" y="27"/>
                </a:cubicBezTo>
                <a:cubicBezTo>
                  <a:pt x="14692" y="9"/>
                  <a:pt x="14613" y="1"/>
                  <a:pt x="145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0" y="4824350"/>
            <a:ext cx="9144000" cy="31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713225" y="1015250"/>
            <a:ext cx="4389900" cy="16320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2" name="Google Shape;122;p17"/>
          <p:cNvSpPr txBox="1">
            <a:spLocks noGrp="1"/>
          </p:cNvSpPr>
          <p:nvPr>
            <p:ph type="subTitle" idx="1"/>
          </p:nvPr>
        </p:nvSpPr>
        <p:spPr>
          <a:xfrm>
            <a:off x="713225" y="2966300"/>
            <a:ext cx="3751500" cy="111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3" name="Google Shape;123;p17"/>
          <p:cNvSpPr>
            <a:spLocks noGrp="1"/>
          </p:cNvSpPr>
          <p:nvPr>
            <p:ph type="pic" idx="2"/>
          </p:nvPr>
        </p:nvSpPr>
        <p:spPr>
          <a:xfrm>
            <a:off x="5660400" y="0"/>
            <a:ext cx="3483600" cy="4632900"/>
          </a:xfrm>
          <a:prstGeom prst="rect">
            <a:avLst/>
          </a:prstGeom>
          <a:noFill/>
          <a:ln>
            <a:noFill/>
          </a:ln>
        </p:spPr>
      </p:sp>
      <p:sp>
        <p:nvSpPr>
          <p:cNvPr id="124" name="Google Shape;124;p17"/>
          <p:cNvSpPr/>
          <p:nvPr/>
        </p:nvSpPr>
        <p:spPr>
          <a:xfrm>
            <a:off x="0" y="4632750"/>
            <a:ext cx="9144000" cy="51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99700" y="3763524"/>
            <a:ext cx="1180610" cy="1043673"/>
          </a:xfrm>
          <a:custGeom>
            <a:avLst/>
            <a:gdLst/>
            <a:ahLst/>
            <a:cxnLst/>
            <a:rect l="l" t="t" r="r" b="b"/>
            <a:pathLst>
              <a:path w="40418" h="35730" extrusionOk="0">
                <a:moveTo>
                  <a:pt x="14540" y="1"/>
                </a:moveTo>
                <a:cubicBezTo>
                  <a:pt x="14139" y="1"/>
                  <a:pt x="13895" y="254"/>
                  <a:pt x="13787" y="713"/>
                </a:cubicBezTo>
                <a:cubicBezTo>
                  <a:pt x="11872" y="5324"/>
                  <a:pt x="14058" y="10638"/>
                  <a:pt x="15542" y="15089"/>
                </a:cubicBezTo>
                <a:cubicBezTo>
                  <a:pt x="12000" y="14419"/>
                  <a:pt x="8537" y="13478"/>
                  <a:pt x="4883" y="13462"/>
                </a:cubicBezTo>
                <a:cubicBezTo>
                  <a:pt x="3415" y="13749"/>
                  <a:pt x="447" y="13175"/>
                  <a:pt x="33" y="15009"/>
                </a:cubicBezTo>
                <a:cubicBezTo>
                  <a:pt x="17" y="16142"/>
                  <a:pt x="1" y="17546"/>
                  <a:pt x="1166" y="18105"/>
                </a:cubicBezTo>
                <a:cubicBezTo>
                  <a:pt x="5553" y="20259"/>
                  <a:pt x="10580" y="20099"/>
                  <a:pt x="15255" y="20849"/>
                </a:cubicBezTo>
                <a:cubicBezTo>
                  <a:pt x="11377" y="24072"/>
                  <a:pt x="7356" y="27631"/>
                  <a:pt x="5506" y="32481"/>
                </a:cubicBezTo>
                <a:cubicBezTo>
                  <a:pt x="5171" y="33338"/>
                  <a:pt x="5128" y="35730"/>
                  <a:pt x="6279" y="35730"/>
                </a:cubicBezTo>
                <a:cubicBezTo>
                  <a:pt x="6392" y="35730"/>
                  <a:pt x="6517" y="35707"/>
                  <a:pt x="6654" y="35657"/>
                </a:cubicBezTo>
                <a:cubicBezTo>
                  <a:pt x="12303" y="32800"/>
                  <a:pt x="15845" y="26929"/>
                  <a:pt x="19563" y="21998"/>
                </a:cubicBezTo>
                <a:cubicBezTo>
                  <a:pt x="21302" y="26418"/>
                  <a:pt x="22499" y="31412"/>
                  <a:pt x="25658" y="35050"/>
                </a:cubicBezTo>
                <a:cubicBezTo>
                  <a:pt x="25995" y="35394"/>
                  <a:pt x="26230" y="35534"/>
                  <a:pt x="26457" y="35534"/>
                </a:cubicBezTo>
                <a:cubicBezTo>
                  <a:pt x="26746" y="35534"/>
                  <a:pt x="27021" y="35308"/>
                  <a:pt x="27477" y="34986"/>
                </a:cubicBezTo>
                <a:cubicBezTo>
                  <a:pt x="31769" y="31476"/>
                  <a:pt x="28147" y="24838"/>
                  <a:pt x="25802" y="21073"/>
                </a:cubicBezTo>
                <a:cubicBezTo>
                  <a:pt x="30237" y="19908"/>
                  <a:pt x="36173" y="20722"/>
                  <a:pt x="39412" y="16876"/>
                </a:cubicBezTo>
                <a:cubicBezTo>
                  <a:pt x="40417" y="14627"/>
                  <a:pt x="35822" y="14244"/>
                  <a:pt x="34370" y="14084"/>
                </a:cubicBezTo>
                <a:cubicBezTo>
                  <a:pt x="33892" y="14037"/>
                  <a:pt x="33417" y="14016"/>
                  <a:pt x="32943" y="14016"/>
                </a:cubicBezTo>
                <a:cubicBezTo>
                  <a:pt x="30681" y="14016"/>
                  <a:pt x="28459" y="14488"/>
                  <a:pt x="26216" y="14818"/>
                </a:cubicBezTo>
                <a:cubicBezTo>
                  <a:pt x="27956" y="11228"/>
                  <a:pt x="29663" y="7686"/>
                  <a:pt x="30620" y="3824"/>
                </a:cubicBezTo>
                <a:cubicBezTo>
                  <a:pt x="30923" y="2261"/>
                  <a:pt x="30237" y="1303"/>
                  <a:pt x="28769" y="793"/>
                </a:cubicBezTo>
                <a:cubicBezTo>
                  <a:pt x="28611" y="760"/>
                  <a:pt x="28453" y="745"/>
                  <a:pt x="28294" y="745"/>
                </a:cubicBezTo>
                <a:cubicBezTo>
                  <a:pt x="25060" y="745"/>
                  <a:pt x="21622" y="7134"/>
                  <a:pt x="20010" y="9537"/>
                </a:cubicBezTo>
                <a:cubicBezTo>
                  <a:pt x="19084" y="6218"/>
                  <a:pt x="18701" y="1032"/>
                  <a:pt x="14776" y="27"/>
                </a:cubicBezTo>
                <a:cubicBezTo>
                  <a:pt x="14692" y="9"/>
                  <a:pt x="14613" y="1"/>
                  <a:pt x="145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17"/>
          <p:cNvGrpSpPr/>
          <p:nvPr/>
        </p:nvGrpSpPr>
        <p:grpSpPr>
          <a:xfrm rot="-2056683">
            <a:off x="289351" y="350104"/>
            <a:ext cx="556089" cy="265747"/>
            <a:chOff x="5256749" y="-1620997"/>
            <a:chExt cx="556099" cy="265751"/>
          </a:xfrm>
        </p:grpSpPr>
        <p:sp>
          <p:nvSpPr>
            <p:cNvPr id="127" name="Google Shape;127;p17"/>
            <p:cNvSpPr/>
            <p:nvPr/>
          </p:nvSpPr>
          <p:spPr>
            <a:xfrm>
              <a:off x="5610856" y="-1620997"/>
              <a:ext cx="201992" cy="184568"/>
            </a:xfrm>
            <a:custGeom>
              <a:avLst/>
              <a:gdLst/>
              <a:ahLst/>
              <a:cxnLst/>
              <a:rect l="l" t="t" r="r" b="b"/>
              <a:pathLst>
                <a:path w="26456" h="24174" extrusionOk="0">
                  <a:moveTo>
                    <a:pt x="9161" y="0"/>
                  </a:moveTo>
                  <a:cubicBezTo>
                    <a:pt x="7978" y="0"/>
                    <a:pt x="6798" y="160"/>
                    <a:pt x="5617" y="479"/>
                  </a:cubicBezTo>
                  <a:cubicBezTo>
                    <a:pt x="3606" y="1772"/>
                    <a:pt x="958" y="2458"/>
                    <a:pt x="734" y="5489"/>
                  </a:cubicBezTo>
                  <a:cubicBezTo>
                    <a:pt x="0" y="8122"/>
                    <a:pt x="0" y="10771"/>
                    <a:pt x="734" y="13419"/>
                  </a:cubicBezTo>
                  <a:cubicBezTo>
                    <a:pt x="3303" y="18557"/>
                    <a:pt x="6814" y="22626"/>
                    <a:pt x="12653" y="24126"/>
                  </a:cubicBezTo>
                  <a:cubicBezTo>
                    <a:pt x="12935" y="24111"/>
                    <a:pt x="13217" y="24105"/>
                    <a:pt x="13499" y="24105"/>
                  </a:cubicBezTo>
                  <a:cubicBezTo>
                    <a:pt x="14464" y="24105"/>
                    <a:pt x="15434" y="24173"/>
                    <a:pt x="16397" y="24173"/>
                  </a:cubicBezTo>
                  <a:cubicBezTo>
                    <a:pt x="17809" y="24173"/>
                    <a:pt x="19204" y="24026"/>
                    <a:pt x="20536" y="23296"/>
                  </a:cubicBezTo>
                  <a:cubicBezTo>
                    <a:pt x="22754" y="22211"/>
                    <a:pt x="23982" y="20185"/>
                    <a:pt x="25307" y="18254"/>
                  </a:cubicBezTo>
                  <a:cubicBezTo>
                    <a:pt x="26455" y="16339"/>
                    <a:pt x="26041" y="14361"/>
                    <a:pt x="25594" y="12382"/>
                  </a:cubicBezTo>
                  <a:cubicBezTo>
                    <a:pt x="24253" y="5218"/>
                    <a:pt x="20041" y="1165"/>
                    <a:pt x="12717" y="479"/>
                  </a:cubicBezTo>
                  <a:cubicBezTo>
                    <a:pt x="11529" y="160"/>
                    <a:pt x="10344" y="0"/>
                    <a:pt x="9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5256749" y="-1479337"/>
              <a:ext cx="120496" cy="124092"/>
            </a:xfrm>
            <a:custGeom>
              <a:avLst/>
              <a:gdLst/>
              <a:ahLst/>
              <a:cxnLst/>
              <a:rect l="l" t="t" r="r" b="b"/>
              <a:pathLst>
                <a:path w="15782" h="16253" extrusionOk="0">
                  <a:moveTo>
                    <a:pt x="6119" y="0"/>
                  </a:moveTo>
                  <a:cubicBezTo>
                    <a:pt x="3918" y="0"/>
                    <a:pt x="2049" y="784"/>
                    <a:pt x="1756" y="3631"/>
                  </a:cubicBezTo>
                  <a:cubicBezTo>
                    <a:pt x="1309" y="7125"/>
                    <a:pt x="1" y="13508"/>
                    <a:pt x="3814" y="15279"/>
                  </a:cubicBezTo>
                  <a:cubicBezTo>
                    <a:pt x="6894" y="14513"/>
                    <a:pt x="13085" y="16252"/>
                    <a:pt x="13675" y="11641"/>
                  </a:cubicBezTo>
                  <a:cubicBezTo>
                    <a:pt x="15781" y="8195"/>
                    <a:pt x="13755" y="2993"/>
                    <a:pt x="10723" y="695"/>
                  </a:cubicBezTo>
                  <a:cubicBezTo>
                    <a:pt x="9300" y="370"/>
                    <a:pt x="7631" y="0"/>
                    <a:pt x="61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720000" y="1245696"/>
            <a:ext cx="3494100" cy="1239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 name="Google Shape;131;p18"/>
          <p:cNvSpPr txBox="1">
            <a:spLocks noGrp="1"/>
          </p:cNvSpPr>
          <p:nvPr>
            <p:ph type="subTitle" idx="1"/>
          </p:nvPr>
        </p:nvSpPr>
        <p:spPr>
          <a:xfrm>
            <a:off x="720000" y="2546196"/>
            <a:ext cx="3494100" cy="8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2" name="Google Shape;132;p18"/>
          <p:cNvSpPr/>
          <p:nvPr/>
        </p:nvSpPr>
        <p:spPr>
          <a:xfrm flipH="1">
            <a:off x="0" y="4824350"/>
            <a:ext cx="9144000" cy="31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18"/>
          <p:cNvGrpSpPr/>
          <p:nvPr/>
        </p:nvGrpSpPr>
        <p:grpSpPr>
          <a:xfrm rot="-2056683">
            <a:off x="8365260" y="287545"/>
            <a:ext cx="466672" cy="211528"/>
            <a:chOff x="5339764" y="-1417976"/>
            <a:chExt cx="466680" cy="211531"/>
          </a:xfrm>
        </p:grpSpPr>
        <p:sp>
          <p:nvSpPr>
            <p:cNvPr id="134" name="Google Shape;134;p18"/>
            <p:cNvSpPr/>
            <p:nvPr/>
          </p:nvSpPr>
          <p:spPr>
            <a:xfrm>
              <a:off x="5604453" y="-1417976"/>
              <a:ext cx="201992" cy="184568"/>
            </a:xfrm>
            <a:custGeom>
              <a:avLst/>
              <a:gdLst/>
              <a:ahLst/>
              <a:cxnLst/>
              <a:rect l="l" t="t" r="r" b="b"/>
              <a:pathLst>
                <a:path w="26456" h="24174" extrusionOk="0">
                  <a:moveTo>
                    <a:pt x="9161" y="0"/>
                  </a:moveTo>
                  <a:cubicBezTo>
                    <a:pt x="7978" y="0"/>
                    <a:pt x="6798" y="160"/>
                    <a:pt x="5617" y="479"/>
                  </a:cubicBezTo>
                  <a:cubicBezTo>
                    <a:pt x="3606" y="1772"/>
                    <a:pt x="958" y="2458"/>
                    <a:pt x="734" y="5489"/>
                  </a:cubicBezTo>
                  <a:cubicBezTo>
                    <a:pt x="0" y="8122"/>
                    <a:pt x="0" y="10771"/>
                    <a:pt x="734" y="13419"/>
                  </a:cubicBezTo>
                  <a:cubicBezTo>
                    <a:pt x="3303" y="18557"/>
                    <a:pt x="6814" y="22626"/>
                    <a:pt x="12653" y="24126"/>
                  </a:cubicBezTo>
                  <a:cubicBezTo>
                    <a:pt x="12935" y="24111"/>
                    <a:pt x="13217" y="24105"/>
                    <a:pt x="13499" y="24105"/>
                  </a:cubicBezTo>
                  <a:cubicBezTo>
                    <a:pt x="14464" y="24105"/>
                    <a:pt x="15434" y="24173"/>
                    <a:pt x="16397" y="24173"/>
                  </a:cubicBezTo>
                  <a:cubicBezTo>
                    <a:pt x="17809" y="24173"/>
                    <a:pt x="19204" y="24026"/>
                    <a:pt x="20536" y="23296"/>
                  </a:cubicBezTo>
                  <a:cubicBezTo>
                    <a:pt x="22754" y="22211"/>
                    <a:pt x="23982" y="20185"/>
                    <a:pt x="25307" y="18254"/>
                  </a:cubicBezTo>
                  <a:cubicBezTo>
                    <a:pt x="26455" y="16339"/>
                    <a:pt x="26041" y="14361"/>
                    <a:pt x="25594" y="12382"/>
                  </a:cubicBezTo>
                  <a:cubicBezTo>
                    <a:pt x="24253" y="5218"/>
                    <a:pt x="20041" y="1165"/>
                    <a:pt x="12717" y="479"/>
                  </a:cubicBezTo>
                  <a:cubicBezTo>
                    <a:pt x="11529" y="160"/>
                    <a:pt x="10344" y="0"/>
                    <a:pt x="9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5339764" y="-1330536"/>
              <a:ext cx="120496" cy="124092"/>
            </a:xfrm>
            <a:custGeom>
              <a:avLst/>
              <a:gdLst/>
              <a:ahLst/>
              <a:cxnLst/>
              <a:rect l="l" t="t" r="r" b="b"/>
              <a:pathLst>
                <a:path w="15782" h="16253" extrusionOk="0">
                  <a:moveTo>
                    <a:pt x="6119" y="0"/>
                  </a:moveTo>
                  <a:cubicBezTo>
                    <a:pt x="3918" y="0"/>
                    <a:pt x="2049" y="784"/>
                    <a:pt x="1756" y="3631"/>
                  </a:cubicBezTo>
                  <a:cubicBezTo>
                    <a:pt x="1309" y="7125"/>
                    <a:pt x="1" y="13508"/>
                    <a:pt x="3814" y="15279"/>
                  </a:cubicBezTo>
                  <a:cubicBezTo>
                    <a:pt x="6894" y="14513"/>
                    <a:pt x="13085" y="16252"/>
                    <a:pt x="13675" y="11641"/>
                  </a:cubicBezTo>
                  <a:cubicBezTo>
                    <a:pt x="15781" y="8195"/>
                    <a:pt x="13755" y="2993"/>
                    <a:pt x="10723" y="695"/>
                  </a:cubicBezTo>
                  <a:cubicBezTo>
                    <a:pt x="9300" y="370"/>
                    <a:pt x="7631" y="0"/>
                    <a:pt x="61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21"/>
          <p:cNvSpPr txBox="1">
            <a:spLocks noGrp="1"/>
          </p:cNvSpPr>
          <p:nvPr>
            <p:ph type="subTitle" idx="1"/>
          </p:nvPr>
        </p:nvSpPr>
        <p:spPr>
          <a:xfrm>
            <a:off x="4794476" y="1683849"/>
            <a:ext cx="3636300" cy="235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1"/>
          <p:cNvSpPr txBox="1">
            <a:spLocks noGrp="1"/>
          </p:cNvSpPr>
          <p:nvPr>
            <p:ph type="subTitle" idx="2"/>
          </p:nvPr>
        </p:nvSpPr>
        <p:spPr>
          <a:xfrm>
            <a:off x="713225" y="1683849"/>
            <a:ext cx="3636300" cy="235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1"/>
          <p:cNvSpPr/>
          <p:nvPr/>
        </p:nvSpPr>
        <p:spPr>
          <a:xfrm>
            <a:off x="0" y="4824350"/>
            <a:ext cx="9144000" cy="31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21"/>
          <p:cNvGrpSpPr/>
          <p:nvPr/>
        </p:nvGrpSpPr>
        <p:grpSpPr>
          <a:xfrm rot="-2056683">
            <a:off x="8365260" y="287545"/>
            <a:ext cx="466672" cy="211528"/>
            <a:chOff x="5339764" y="-1417976"/>
            <a:chExt cx="466680" cy="211531"/>
          </a:xfrm>
        </p:grpSpPr>
        <p:sp>
          <p:nvSpPr>
            <p:cNvPr id="160" name="Google Shape;160;p21"/>
            <p:cNvSpPr/>
            <p:nvPr/>
          </p:nvSpPr>
          <p:spPr>
            <a:xfrm>
              <a:off x="5604453" y="-1417976"/>
              <a:ext cx="201992" cy="184568"/>
            </a:xfrm>
            <a:custGeom>
              <a:avLst/>
              <a:gdLst/>
              <a:ahLst/>
              <a:cxnLst/>
              <a:rect l="l" t="t" r="r" b="b"/>
              <a:pathLst>
                <a:path w="26456" h="24174" extrusionOk="0">
                  <a:moveTo>
                    <a:pt x="9161" y="0"/>
                  </a:moveTo>
                  <a:cubicBezTo>
                    <a:pt x="7978" y="0"/>
                    <a:pt x="6798" y="160"/>
                    <a:pt x="5617" y="479"/>
                  </a:cubicBezTo>
                  <a:cubicBezTo>
                    <a:pt x="3606" y="1772"/>
                    <a:pt x="958" y="2458"/>
                    <a:pt x="734" y="5489"/>
                  </a:cubicBezTo>
                  <a:cubicBezTo>
                    <a:pt x="0" y="8122"/>
                    <a:pt x="0" y="10771"/>
                    <a:pt x="734" y="13419"/>
                  </a:cubicBezTo>
                  <a:cubicBezTo>
                    <a:pt x="3303" y="18557"/>
                    <a:pt x="6814" y="22626"/>
                    <a:pt x="12653" y="24126"/>
                  </a:cubicBezTo>
                  <a:cubicBezTo>
                    <a:pt x="12935" y="24111"/>
                    <a:pt x="13217" y="24105"/>
                    <a:pt x="13499" y="24105"/>
                  </a:cubicBezTo>
                  <a:cubicBezTo>
                    <a:pt x="14464" y="24105"/>
                    <a:pt x="15434" y="24173"/>
                    <a:pt x="16397" y="24173"/>
                  </a:cubicBezTo>
                  <a:cubicBezTo>
                    <a:pt x="17809" y="24173"/>
                    <a:pt x="19204" y="24026"/>
                    <a:pt x="20536" y="23296"/>
                  </a:cubicBezTo>
                  <a:cubicBezTo>
                    <a:pt x="22754" y="22211"/>
                    <a:pt x="23982" y="20185"/>
                    <a:pt x="25307" y="18254"/>
                  </a:cubicBezTo>
                  <a:cubicBezTo>
                    <a:pt x="26455" y="16339"/>
                    <a:pt x="26041" y="14361"/>
                    <a:pt x="25594" y="12382"/>
                  </a:cubicBezTo>
                  <a:cubicBezTo>
                    <a:pt x="24253" y="5218"/>
                    <a:pt x="20041" y="1165"/>
                    <a:pt x="12717" y="479"/>
                  </a:cubicBezTo>
                  <a:cubicBezTo>
                    <a:pt x="11529" y="160"/>
                    <a:pt x="10344" y="0"/>
                    <a:pt x="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5339764" y="-1330536"/>
              <a:ext cx="120496" cy="124092"/>
            </a:xfrm>
            <a:custGeom>
              <a:avLst/>
              <a:gdLst/>
              <a:ahLst/>
              <a:cxnLst/>
              <a:rect l="l" t="t" r="r" b="b"/>
              <a:pathLst>
                <a:path w="15782" h="16253" extrusionOk="0">
                  <a:moveTo>
                    <a:pt x="6119" y="0"/>
                  </a:moveTo>
                  <a:cubicBezTo>
                    <a:pt x="3918" y="0"/>
                    <a:pt x="2049" y="784"/>
                    <a:pt x="1756" y="3631"/>
                  </a:cubicBezTo>
                  <a:cubicBezTo>
                    <a:pt x="1309" y="7125"/>
                    <a:pt x="1" y="13508"/>
                    <a:pt x="3814" y="15279"/>
                  </a:cubicBezTo>
                  <a:cubicBezTo>
                    <a:pt x="6894" y="14513"/>
                    <a:pt x="13085" y="16252"/>
                    <a:pt x="13675" y="11641"/>
                  </a:cubicBezTo>
                  <a:cubicBezTo>
                    <a:pt x="15781" y="8195"/>
                    <a:pt x="13755" y="2993"/>
                    <a:pt x="10723" y="695"/>
                  </a:cubicBezTo>
                  <a:cubicBezTo>
                    <a:pt x="9300" y="370"/>
                    <a:pt x="7631" y="0"/>
                    <a:pt x="61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21"/>
          <p:cNvSpPr/>
          <p:nvPr/>
        </p:nvSpPr>
        <p:spPr>
          <a:xfrm>
            <a:off x="8183639" y="3665728"/>
            <a:ext cx="2110633" cy="2189228"/>
          </a:xfrm>
          <a:custGeom>
            <a:avLst/>
            <a:gdLst/>
            <a:ahLst/>
            <a:cxnLst/>
            <a:rect l="l" t="t" r="r" b="b"/>
            <a:pathLst>
              <a:path w="52608" h="54567" extrusionOk="0">
                <a:moveTo>
                  <a:pt x="32311" y="1485"/>
                </a:moveTo>
                <a:cubicBezTo>
                  <a:pt x="32582" y="2075"/>
                  <a:pt x="32694" y="2633"/>
                  <a:pt x="32678" y="3176"/>
                </a:cubicBezTo>
                <a:cubicBezTo>
                  <a:pt x="32630" y="4389"/>
                  <a:pt x="32550" y="5617"/>
                  <a:pt x="32407" y="6814"/>
                </a:cubicBezTo>
                <a:cubicBezTo>
                  <a:pt x="32263" y="8106"/>
                  <a:pt x="32072" y="9383"/>
                  <a:pt x="31848" y="10659"/>
                </a:cubicBezTo>
                <a:cubicBezTo>
                  <a:pt x="31657" y="11744"/>
                  <a:pt x="31434" y="12829"/>
                  <a:pt x="31194" y="13898"/>
                </a:cubicBezTo>
                <a:cubicBezTo>
                  <a:pt x="30716" y="15957"/>
                  <a:pt x="30221" y="17999"/>
                  <a:pt x="29726" y="20041"/>
                </a:cubicBezTo>
                <a:cubicBezTo>
                  <a:pt x="29503" y="20903"/>
                  <a:pt x="29264" y="21765"/>
                  <a:pt x="29040" y="22626"/>
                </a:cubicBezTo>
                <a:cubicBezTo>
                  <a:pt x="28912" y="23121"/>
                  <a:pt x="29311" y="23775"/>
                  <a:pt x="29822" y="23839"/>
                </a:cubicBezTo>
                <a:cubicBezTo>
                  <a:pt x="29950" y="23839"/>
                  <a:pt x="30141" y="23695"/>
                  <a:pt x="30237" y="23552"/>
                </a:cubicBezTo>
                <a:cubicBezTo>
                  <a:pt x="30492" y="23217"/>
                  <a:pt x="30700" y="22866"/>
                  <a:pt x="30923" y="22499"/>
                </a:cubicBezTo>
                <a:cubicBezTo>
                  <a:pt x="32168" y="20504"/>
                  <a:pt x="33604" y="18621"/>
                  <a:pt x="35215" y="16898"/>
                </a:cubicBezTo>
                <a:cubicBezTo>
                  <a:pt x="37385" y="14600"/>
                  <a:pt x="39794" y="12574"/>
                  <a:pt x="42507" y="10947"/>
                </a:cubicBezTo>
                <a:cubicBezTo>
                  <a:pt x="43097" y="10595"/>
                  <a:pt x="43752" y="10388"/>
                  <a:pt x="44390" y="10117"/>
                </a:cubicBezTo>
                <a:cubicBezTo>
                  <a:pt x="44517" y="10069"/>
                  <a:pt x="44661" y="10069"/>
                  <a:pt x="44837" y="10053"/>
                </a:cubicBezTo>
                <a:lnTo>
                  <a:pt x="44837" y="10053"/>
                </a:lnTo>
                <a:cubicBezTo>
                  <a:pt x="44932" y="10707"/>
                  <a:pt x="44757" y="11298"/>
                  <a:pt x="44549" y="11840"/>
                </a:cubicBezTo>
                <a:cubicBezTo>
                  <a:pt x="43975" y="13292"/>
                  <a:pt x="43161" y="14616"/>
                  <a:pt x="42204" y="15829"/>
                </a:cubicBezTo>
                <a:cubicBezTo>
                  <a:pt x="41135" y="17169"/>
                  <a:pt x="40034" y="18494"/>
                  <a:pt x="38869" y="19754"/>
                </a:cubicBezTo>
                <a:cubicBezTo>
                  <a:pt x="38007" y="20712"/>
                  <a:pt x="37034" y="21557"/>
                  <a:pt x="36125" y="22451"/>
                </a:cubicBezTo>
                <a:cubicBezTo>
                  <a:pt x="35167" y="23376"/>
                  <a:pt x="34226" y="24302"/>
                  <a:pt x="33300" y="25259"/>
                </a:cubicBezTo>
                <a:cubicBezTo>
                  <a:pt x="32917" y="25642"/>
                  <a:pt x="32566" y="26057"/>
                  <a:pt x="32215" y="26472"/>
                </a:cubicBezTo>
                <a:cubicBezTo>
                  <a:pt x="31976" y="26759"/>
                  <a:pt x="32040" y="26982"/>
                  <a:pt x="32279" y="27269"/>
                </a:cubicBezTo>
                <a:cubicBezTo>
                  <a:pt x="32545" y="27570"/>
                  <a:pt x="32810" y="27674"/>
                  <a:pt x="33075" y="27674"/>
                </a:cubicBezTo>
                <a:cubicBezTo>
                  <a:pt x="33416" y="27674"/>
                  <a:pt x="33757" y="27502"/>
                  <a:pt x="34098" y="27349"/>
                </a:cubicBezTo>
                <a:cubicBezTo>
                  <a:pt x="35758" y="26599"/>
                  <a:pt x="37385" y="25786"/>
                  <a:pt x="39076" y="25115"/>
                </a:cubicBezTo>
                <a:cubicBezTo>
                  <a:pt x="40656" y="24509"/>
                  <a:pt x="42268" y="23967"/>
                  <a:pt x="43911" y="23568"/>
                </a:cubicBezTo>
                <a:cubicBezTo>
                  <a:pt x="45172" y="23265"/>
                  <a:pt x="46496" y="23137"/>
                  <a:pt x="47788" y="23073"/>
                </a:cubicBezTo>
                <a:cubicBezTo>
                  <a:pt x="47994" y="23061"/>
                  <a:pt x="48199" y="23054"/>
                  <a:pt x="48405" y="23054"/>
                </a:cubicBezTo>
                <a:cubicBezTo>
                  <a:pt x="49255" y="23054"/>
                  <a:pt x="50103" y="23173"/>
                  <a:pt x="50900" y="23520"/>
                </a:cubicBezTo>
                <a:cubicBezTo>
                  <a:pt x="51267" y="23679"/>
                  <a:pt x="51363" y="23871"/>
                  <a:pt x="51267" y="24270"/>
                </a:cubicBezTo>
                <a:cubicBezTo>
                  <a:pt x="51027" y="25179"/>
                  <a:pt x="50389" y="25786"/>
                  <a:pt x="49639" y="26232"/>
                </a:cubicBezTo>
                <a:cubicBezTo>
                  <a:pt x="48666" y="26807"/>
                  <a:pt x="47645" y="27333"/>
                  <a:pt x="46608" y="27764"/>
                </a:cubicBezTo>
                <a:cubicBezTo>
                  <a:pt x="45475" y="28259"/>
                  <a:pt x="44310" y="28674"/>
                  <a:pt x="43113" y="29025"/>
                </a:cubicBezTo>
                <a:cubicBezTo>
                  <a:pt x="41246" y="29567"/>
                  <a:pt x="39332" y="30014"/>
                  <a:pt x="37401" y="30317"/>
                </a:cubicBezTo>
                <a:cubicBezTo>
                  <a:pt x="36013" y="30525"/>
                  <a:pt x="34625" y="30668"/>
                  <a:pt x="33237" y="30684"/>
                </a:cubicBezTo>
                <a:cubicBezTo>
                  <a:pt x="32965" y="30684"/>
                  <a:pt x="32678" y="30907"/>
                  <a:pt x="32455" y="31083"/>
                </a:cubicBezTo>
                <a:cubicBezTo>
                  <a:pt x="32391" y="31131"/>
                  <a:pt x="32471" y="31450"/>
                  <a:pt x="32566" y="31594"/>
                </a:cubicBezTo>
                <a:cubicBezTo>
                  <a:pt x="32838" y="31945"/>
                  <a:pt x="33300" y="32056"/>
                  <a:pt x="33667" y="32280"/>
                </a:cubicBezTo>
                <a:cubicBezTo>
                  <a:pt x="34609" y="32854"/>
                  <a:pt x="35550" y="33476"/>
                  <a:pt x="36428" y="34162"/>
                </a:cubicBezTo>
                <a:cubicBezTo>
                  <a:pt x="37720" y="35184"/>
                  <a:pt x="38997" y="36237"/>
                  <a:pt x="40209" y="37354"/>
                </a:cubicBezTo>
                <a:cubicBezTo>
                  <a:pt x="41246" y="38311"/>
                  <a:pt x="42236" y="39348"/>
                  <a:pt x="43145" y="40417"/>
                </a:cubicBezTo>
                <a:cubicBezTo>
                  <a:pt x="44326" y="41821"/>
                  <a:pt x="45411" y="43321"/>
                  <a:pt x="46001" y="45092"/>
                </a:cubicBezTo>
                <a:cubicBezTo>
                  <a:pt x="46049" y="45204"/>
                  <a:pt x="46081" y="45332"/>
                  <a:pt x="46145" y="45555"/>
                </a:cubicBezTo>
                <a:cubicBezTo>
                  <a:pt x="45698" y="45316"/>
                  <a:pt x="45315" y="45156"/>
                  <a:pt x="44964" y="44933"/>
                </a:cubicBezTo>
                <a:cubicBezTo>
                  <a:pt x="43401" y="43943"/>
                  <a:pt x="41853" y="42986"/>
                  <a:pt x="40321" y="41949"/>
                </a:cubicBezTo>
                <a:cubicBezTo>
                  <a:pt x="38725" y="40864"/>
                  <a:pt x="37130" y="39731"/>
                  <a:pt x="35582" y="38534"/>
                </a:cubicBezTo>
                <a:cubicBezTo>
                  <a:pt x="34577" y="37769"/>
                  <a:pt x="33635" y="36875"/>
                  <a:pt x="32726" y="35981"/>
                </a:cubicBezTo>
                <a:cubicBezTo>
                  <a:pt x="32088" y="35375"/>
                  <a:pt x="31529" y="34673"/>
                  <a:pt x="30955" y="34019"/>
                </a:cubicBezTo>
                <a:cubicBezTo>
                  <a:pt x="30827" y="33869"/>
                  <a:pt x="30636" y="33793"/>
                  <a:pt x="30451" y="33793"/>
                </a:cubicBezTo>
                <a:cubicBezTo>
                  <a:pt x="30243" y="33793"/>
                  <a:pt x="30042" y="33889"/>
                  <a:pt x="29950" y="34083"/>
                </a:cubicBezTo>
                <a:cubicBezTo>
                  <a:pt x="29886" y="34194"/>
                  <a:pt x="29950" y="34434"/>
                  <a:pt x="30045" y="34545"/>
                </a:cubicBezTo>
                <a:cubicBezTo>
                  <a:pt x="30700" y="35519"/>
                  <a:pt x="31418" y="36444"/>
                  <a:pt x="32040" y="37433"/>
                </a:cubicBezTo>
                <a:cubicBezTo>
                  <a:pt x="33173" y="39221"/>
                  <a:pt x="34258" y="41024"/>
                  <a:pt x="35024" y="43018"/>
                </a:cubicBezTo>
                <a:cubicBezTo>
                  <a:pt x="35614" y="44566"/>
                  <a:pt x="36061" y="46145"/>
                  <a:pt x="36300" y="47773"/>
                </a:cubicBezTo>
                <a:cubicBezTo>
                  <a:pt x="36412" y="48571"/>
                  <a:pt x="36316" y="49416"/>
                  <a:pt x="36300" y="50230"/>
                </a:cubicBezTo>
                <a:cubicBezTo>
                  <a:pt x="36268" y="50821"/>
                  <a:pt x="36141" y="51379"/>
                  <a:pt x="35821" y="51890"/>
                </a:cubicBezTo>
                <a:cubicBezTo>
                  <a:pt x="35702" y="52082"/>
                  <a:pt x="35630" y="52169"/>
                  <a:pt x="35521" y="52169"/>
                </a:cubicBezTo>
                <a:cubicBezTo>
                  <a:pt x="35441" y="52169"/>
                  <a:pt x="35339" y="52121"/>
                  <a:pt x="35183" y="52033"/>
                </a:cubicBezTo>
                <a:cubicBezTo>
                  <a:pt x="34545" y="51666"/>
                  <a:pt x="34162" y="51060"/>
                  <a:pt x="33731" y="50501"/>
                </a:cubicBezTo>
                <a:cubicBezTo>
                  <a:pt x="32487" y="48842"/>
                  <a:pt x="31593" y="46991"/>
                  <a:pt x="30700" y="45124"/>
                </a:cubicBezTo>
                <a:cubicBezTo>
                  <a:pt x="30141" y="43975"/>
                  <a:pt x="29662" y="42779"/>
                  <a:pt x="29279" y="41550"/>
                </a:cubicBezTo>
                <a:cubicBezTo>
                  <a:pt x="28737" y="39843"/>
                  <a:pt x="28354" y="38088"/>
                  <a:pt x="28370" y="36269"/>
                </a:cubicBezTo>
                <a:cubicBezTo>
                  <a:pt x="28370" y="36061"/>
                  <a:pt x="28306" y="35854"/>
                  <a:pt x="28274" y="35646"/>
                </a:cubicBezTo>
                <a:cubicBezTo>
                  <a:pt x="28248" y="35408"/>
                  <a:pt x="28111" y="35279"/>
                  <a:pt x="27919" y="35279"/>
                </a:cubicBezTo>
                <a:cubicBezTo>
                  <a:pt x="27880" y="35279"/>
                  <a:pt x="27839" y="35285"/>
                  <a:pt x="27796" y="35295"/>
                </a:cubicBezTo>
                <a:cubicBezTo>
                  <a:pt x="27556" y="35359"/>
                  <a:pt x="27253" y="35455"/>
                  <a:pt x="27285" y="35806"/>
                </a:cubicBezTo>
                <a:cubicBezTo>
                  <a:pt x="27301" y="36141"/>
                  <a:pt x="27381" y="36460"/>
                  <a:pt x="27365" y="36779"/>
                </a:cubicBezTo>
                <a:cubicBezTo>
                  <a:pt x="27301" y="37864"/>
                  <a:pt x="27285" y="38949"/>
                  <a:pt x="27125" y="40018"/>
                </a:cubicBezTo>
                <a:cubicBezTo>
                  <a:pt x="26854" y="41710"/>
                  <a:pt x="26535" y="43417"/>
                  <a:pt x="26168" y="45108"/>
                </a:cubicBezTo>
                <a:cubicBezTo>
                  <a:pt x="25961" y="46050"/>
                  <a:pt x="25610" y="46975"/>
                  <a:pt x="25290" y="47885"/>
                </a:cubicBezTo>
                <a:cubicBezTo>
                  <a:pt x="24652" y="49767"/>
                  <a:pt x="23487" y="51331"/>
                  <a:pt x="22259" y="52847"/>
                </a:cubicBezTo>
                <a:cubicBezTo>
                  <a:pt x="22067" y="53070"/>
                  <a:pt x="21876" y="53278"/>
                  <a:pt x="21684" y="53501"/>
                </a:cubicBezTo>
                <a:lnTo>
                  <a:pt x="21525" y="53453"/>
                </a:lnTo>
                <a:cubicBezTo>
                  <a:pt x="21461" y="53134"/>
                  <a:pt x="21349" y="52831"/>
                  <a:pt x="21317" y="52512"/>
                </a:cubicBezTo>
                <a:cubicBezTo>
                  <a:pt x="21174" y="50900"/>
                  <a:pt x="21238" y="49289"/>
                  <a:pt x="21445" y="47677"/>
                </a:cubicBezTo>
                <a:cubicBezTo>
                  <a:pt x="21621" y="46177"/>
                  <a:pt x="21796" y="44677"/>
                  <a:pt x="22020" y="43194"/>
                </a:cubicBezTo>
                <a:cubicBezTo>
                  <a:pt x="22147" y="42268"/>
                  <a:pt x="22323" y="41343"/>
                  <a:pt x="22530" y="40433"/>
                </a:cubicBezTo>
                <a:cubicBezTo>
                  <a:pt x="22961" y="38534"/>
                  <a:pt x="23424" y="36652"/>
                  <a:pt x="23870" y="34753"/>
                </a:cubicBezTo>
                <a:cubicBezTo>
                  <a:pt x="23966" y="34370"/>
                  <a:pt x="24046" y="33971"/>
                  <a:pt x="24094" y="33556"/>
                </a:cubicBezTo>
                <a:cubicBezTo>
                  <a:pt x="24110" y="33413"/>
                  <a:pt x="24046" y="33205"/>
                  <a:pt x="23950" y="33125"/>
                </a:cubicBezTo>
                <a:cubicBezTo>
                  <a:pt x="23883" y="33092"/>
                  <a:pt x="23784" y="33071"/>
                  <a:pt x="23690" y="33071"/>
                </a:cubicBezTo>
                <a:cubicBezTo>
                  <a:pt x="23606" y="33071"/>
                  <a:pt x="23524" y="33088"/>
                  <a:pt x="23472" y="33125"/>
                </a:cubicBezTo>
                <a:cubicBezTo>
                  <a:pt x="23216" y="33301"/>
                  <a:pt x="22993" y="33524"/>
                  <a:pt x="22833" y="33780"/>
                </a:cubicBezTo>
                <a:cubicBezTo>
                  <a:pt x="22402" y="34466"/>
                  <a:pt x="22083" y="35216"/>
                  <a:pt x="21621" y="35886"/>
                </a:cubicBezTo>
                <a:cubicBezTo>
                  <a:pt x="20855" y="37019"/>
                  <a:pt x="20073" y="38151"/>
                  <a:pt x="19179" y="39189"/>
                </a:cubicBezTo>
                <a:cubicBezTo>
                  <a:pt x="17568" y="41055"/>
                  <a:pt x="15653" y="42539"/>
                  <a:pt x="13339" y="43449"/>
                </a:cubicBezTo>
                <a:cubicBezTo>
                  <a:pt x="12223" y="43880"/>
                  <a:pt x="11106" y="44199"/>
                  <a:pt x="9909" y="44247"/>
                </a:cubicBezTo>
                <a:cubicBezTo>
                  <a:pt x="9873" y="44249"/>
                  <a:pt x="9838" y="44251"/>
                  <a:pt x="9802" y="44251"/>
                </a:cubicBezTo>
                <a:cubicBezTo>
                  <a:pt x="9630" y="44251"/>
                  <a:pt x="9458" y="44220"/>
                  <a:pt x="9287" y="44167"/>
                </a:cubicBezTo>
                <a:cubicBezTo>
                  <a:pt x="8728" y="43991"/>
                  <a:pt x="8616" y="43736"/>
                  <a:pt x="8888" y="43210"/>
                </a:cubicBezTo>
                <a:cubicBezTo>
                  <a:pt x="9542" y="41885"/>
                  <a:pt x="10547" y="40832"/>
                  <a:pt x="11568" y="39811"/>
                </a:cubicBezTo>
                <a:cubicBezTo>
                  <a:pt x="12526" y="38854"/>
                  <a:pt x="13515" y="37912"/>
                  <a:pt x="14552" y="37051"/>
                </a:cubicBezTo>
                <a:cubicBezTo>
                  <a:pt x="15781" y="36029"/>
                  <a:pt x="17057" y="35024"/>
                  <a:pt x="18382" y="34099"/>
                </a:cubicBezTo>
                <a:cubicBezTo>
                  <a:pt x="20025" y="32950"/>
                  <a:pt x="21748" y="31881"/>
                  <a:pt x="23440" y="30780"/>
                </a:cubicBezTo>
                <a:cubicBezTo>
                  <a:pt x="23791" y="30556"/>
                  <a:pt x="23966" y="29759"/>
                  <a:pt x="23695" y="29455"/>
                </a:cubicBezTo>
                <a:cubicBezTo>
                  <a:pt x="23578" y="29324"/>
                  <a:pt x="23327" y="29246"/>
                  <a:pt x="23127" y="29246"/>
                </a:cubicBezTo>
                <a:cubicBezTo>
                  <a:pt x="23108" y="29246"/>
                  <a:pt x="23090" y="29247"/>
                  <a:pt x="23073" y="29248"/>
                </a:cubicBezTo>
                <a:cubicBezTo>
                  <a:pt x="22402" y="29296"/>
                  <a:pt x="21748" y="29376"/>
                  <a:pt x="21110" y="29503"/>
                </a:cubicBezTo>
                <a:cubicBezTo>
                  <a:pt x="19658" y="29775"/>
                  <a:pt x="18238" y="30158"/>
                  <a:pt x="16802" y="30397"/>
                </a:cubicBezTo>
                <a:cubicBezTo>
                  <a:pt x="15255" y="30653"/>
                  <a:pt x="13700" y="30790"/>
                  <a:pt x="12137" y="30790"/>
                </a:cubicBezTo>
                <a:cubicBezTo>
                  <a:pt x="11555" y="30790"/>
                  <a:pt x="10972" y="30771"/>
                  <a:pt x="10388" y="30732"/>
                </a:cubicBezTo>
                <a:cubicBezTo>
                  <a:pt x="9015" y="30636"/>
                  <a:pt x="7659" y="30493"/>
                  <a:pt x="6319" y="30173"/>
                </a:cubicBezTo>
                <a:cubicBezTo>
                  <a:pt x="5026" y="29854"/>
                  <a:pt x="3782" y="29408"/>
                  <a:pt x="2665" y="28690"/>
                </a:cubicBezTo>
                <a:cubicBezTo>
                  <a:pt x="2202" y="28402"/>
                  <a:pt x="1819" y="27988"/>
                  <a:pt x="1420" y="27636"/>
                </a:cubicBezTo>
                <a:cubicBezTo>
                  <a:pt x="1229" y="27477"/>
                  <a:pt x="1245" y="27317"/>
                  <a:pt x="1436" y="27142"/>
                </a:cubicBezTo>
                <a:cubicBezTo>
                  <a:pt x="1947" y="26631"/>
                  <a:pt x="2633" y="26472"/>
                  <a:pt x="3287" y="26328"/>
                </a:cubicBezTo>
                <a:cubicBezTo>
                  <a:pt x="4409" y="26104"/>
                  <a:pt x="5539" y="26027"/>
                  <a:pt x="6673" y="26027"/>
                </a:cubicBezTo>
                <a:cubicBezTo>
                  <a:pt x="7717" y="26027"/>
                  <a:pt x="8765" y="26092"/>
                  <a:pt x="9813" y="26169"/>
                </a:cubicBezTo>
                <a:cubicBezTo>
                  <a:pt x="11249" y="26280"/>
                  <a:pt x="12701" y="26440"/>
                  <a:pt x="14137" y="26615"/>
                </a:cubicBezTo>
                <a:cubicBezTo>
                  <a:pt x="15525" y="26775"/>
                  <a:pt x="16898" y="26966"/>
                  <a:pt x="18270" y="27222"/>
                </a:cubicBezTo>
                <a:cubicBezTo>
                  <a:pt x="19818" y="27493"/>
                  <a:pt x="21349" y="27860"/>
                  <a:pt x="22897" y="28179"/>
                </a:cubicBezTo>
                <a:cubicBezTo>
                  <a:pt x="22983" y="28198"/>
                  <a:pt x="23054" y="28209"/>
                  <a:pt x="23114" y="28209"/>
                </a:cubicBezTo>
                <a:cubicBezTo>
                  <a:pt x="23300" y="28209"/>
                  <a:pt x="23375" y="28105"/>
                  <a:pt x="23424" y="27828"/>
                </a:cubicBezTo>
                <a:cubicBezTo>
                  <a:pt x="23456" y="27605"/>
                  <a:pt x="23487" y="27381"/>
                  <a:pt x="23456" y="27174"/>
                </a:cubicBezTo>
                <a:cubicBezTo>
                  <a:pt x="23440" y="27046"/>
                  <a:pt x="23296" y="26902"/>
                  <a:pt x="23184" y="26823"/>
                </a:cubicBezTo>
                <a:cubicBezTo>
                  <a:pt x="23009" y="26695"/>
                  <a:pt x="22785" y="26631"/>
                  <a:pt x="22610" y="26488"/>
                </a:cubicBezTo>
                <a:cubicBezTo>
                  <a:pt x="21716" y="25786"/>
                  <a:pt x="20823" y="25084"/>
                  <a:pt x="19961" y="24350"/>
                </a:cubicBezTo>
                <a:cubicBezTo>
                  <a:pt x="18733" y="23296"/>
                  <a:pt x="17504" y="22243"/>
                  <a:pt x="16307" y="21158"/>
                </a:cubicBezTo>
                <a:cubicBezTo>
                  <a:pt x="15525" y="20456"/>
                  <a:pt x="14760" y="19722"/>
                  <a:pt x="14042" y="18940"/>
                </a:cubicBezTo>
                <a:cubicBezTo>
                  <a:pt x="12717" y="17536"/>
                  <a:pt x="11441" y="16052"/>
                  <a:pt x="10483" y="14361"/>
                </a:cubicBezTo>
                <a:cubicBezTo>
                  <a:pt x="9813" y="13196"/>
                  <a:pt x="9191" y="12016"/>
                  <a:pt x="8808" y="10707"/>
                </a:cubicBezTo>
                <a:cubicBezTo>
                  <a:pt x="8696" y="10308"/>
                  <a:pt x="8728" y="9941"/>
                  <a:pt x="8936" y="9574"/>
                </a:cubicBezTo>
                <a:cubicBezTo>
                  <a:pt x="9071" y="9348"/>
                  <a:pt x="9351" y="9218"/>
                  <a:pt x="9621" y="9218"/>
                </a:cubicBezTo>
                <a:cubicBezTo>
                  <a:pt x="9733" y="9218"/>
                  <a:pt x="9843" y="9240"/>
                  <a:pt x="9941" y="9287"/>
                </a:cubicBezTo>
                <a:cubicBezTo>
                  <a:pt x="10675" y="9638"/>
                  <a:pt x="11233" y="10197"/>
                  <a:pt x="11760" y="10787"/>
                </a:cubicBezTo>
                <a:cubicBezTo>
                  <a:pt x="12574" y="11665"/>
                  <a:pt x="13387" y="12526"/>
                  <a:pt x="14201" y="13420"/>
                </a:cubicBezTo>
                <a:cubicBezTo>
                  <a:pt x="14791" y="14074"/>
                  <a:pt x="15366" y="14728"/>
                  <a:pt x="15972" y="15382"/>
                </a:cubicBezTo>
                <a:cubicBezTo>
                  <a:pt x="16898" y="16419"/>
                  <a:pt x="17855" y="17457"/>
                  <a:pt x="18796" y="18478"/>
                </a:cubicBezTo>
                <a:cubicBezTo>
                  <a:pt x="19483" y="19244"/>
                  <a:pt x="20169" y="20010"/>
                  <a:pt x="20871" y="20775"/>
                </a:cubicBezTo>
                <a:cubicBezTo>
                  <a:pt x="21796" y="21765"/>
                  <a:pt x="22722" y="22738"/>
                  <a:pt x="23631" y="23727"/>
                </a:cubicBezTo>
                <a:cubicBezTo>
                  <a:pt x="24110" y="24238"/>
                  <a:pt x="24557" y="24780"/>
                  <a:pt x="25019" y="25291"/>
                </a:cubicBezTo>
                <a:cubicBezTo>
                  <a:pt x="25099" y="25387"/>
                  <a:pt x="25211" y="25451"/>
                  <a:pt x="25338" y="25498"/>
                </a:cubicBezTo>
                <a:cubicBezTo>
                  <a:pt x="25418" y="25540"/>
                  <a:pt x="25487" y="25560"/>
                  <a:pt x="25548" y="25560"/>
                </a:cubicBezTo>
                <a:cubicBezTo>
                  <a:pt x="25696" y="25560"/>
                  <a:pt x="25792" y="25442"/>
                  <a:pt x="25849" y="25227"/>
                </a:cubicBezTo>
                <a:cubicBezTo>
                  <a:pt x="26088" y="24334"/>
                  <a:pt x="25737" y="23616"/>
                  <a:pt x="25195" y="22945"/>
                </a:cubicBezTo>
                <a:cubicBezTo>
                  <a:pt x="24812" y="22483"/>
                  <a:pt x="24349" y="22052"/>
                  <a:pt x="24014" y="21541"/>
                </a:cubicBezTo>
                <a:cubicBezTo>
                  <a:pt x="23599" y="20871"/>
                  <a:pt x="23248" y="20169"/>
                  <a:pt x="22929" y="19451"/>
                </a:cubicBezTo>
                <a:cubicBezTo>
                  <a:pt x="21764" y="16834"/>
                  <a:pt x="20887" y="14106"/>
                  <a:pt x="20089" y="11361"/>
                </a:cubicBezTo>
                <a:cubicBezTo>
                  <a:pt x="19626" y="9734"/>
                  <a:pt x="19323" y="8074"/>
                  <a:pt x="19195" y="6383"/>
                </a:cubicBezTo>
                <a:cubicBezTo>
                  <a:pt x="19131" y="5490"/>
                  <a:pt x="19084" y="4628"/>
                  <a:pt x="19291" y="3750"/>
                </a:cubicBezTo>
                <a:cubicBezTo>
                  <a:pt x="19307" y="3607"/>
                  <a:pt x="19371" y="3463"/>
                  <a:pt x="19419" y="3335"/>
                </a:cubicBezTo>
                <a:cubicBezTo>
                  <a:pt x="19451" y="3320"/>
                  <a:pt x="19483" y="3320"/>
                  <a:pt x="19530" y="3304"/>
                </a:cubicBezTo>
                <a:cubicBezTo>
                  <a:pt x="19706" y="3591"/>
                  <a:pt x="19913" y="3846"/>
                  <a:pt x="20057" y="4149"/>
                </a:cubicBezTo>
                <a:cubicBezTo>
                  <a:pt x="20711" y="5537"/>
                  <a:pt x="21381" y="6910"/>
                  <a:pt x="21956" y="8330"/>
                </a:cubicBezTo>
                <a:cubicBezTo>
                  <a:pt x="22610" y="10005"/>
                  <a:pt x="23168" y="11712"/>
                  <a:pt x="23743" y="13420"/>
                </a:cubicBezTo>
                <a:cubicBezTo>
                  <a:pt x="24142" y="14584"/>
                  <a:pt x="24541" y="15749"/>
                  <a:pt x="24844" y="16930"/>
                </a:cubicBezTo>
                <a:cubicBezTo>
                  <a:pt x="25306" y="18797"/>
                  <a:pt x="25737" y="20680"/>
                  <a:pt x="26088" y="22562"/>
                </a:cubicBezTo>
                <a:cubicBezTo>
                  <a:pt x="26184" y="23105"/>
                  <a:pt x="26391" y="23488"/>
                  <a:pt x="26806" y="23791"/>
                </a:cubicBezTo>
                <a:cubicBezTo>
                  <a:pt x="26941" y="23895"/>
                  <a:pt x="27056" y="23947"/>
                  <a:pt x="27148" y="23947"/>
                </a:cubicBezTo>
                <a:cubicBezTo>
                  <a:pt x="27296" y="23947"/>
                  <a:pt x="27381" y="23811"/>
                  <a:pt x="27381" y="23536"/>
                </a:cubicBezTo>
                <a:cubicBezTo>
                  <a:pt x="27413" y="22531"/>
                  <a:pt x="27397" y="21541"/>
                  <a:pt x="27397" y="20552"/>
                </a:cubicBezTo>
                <a:cubicBezTo>
                  <a:pt x="27397" y="18972"/>
                  <a:pt x="27333" y="17377"/>
                  <a:pt x="27413" y="15813"/>
                </a:cubicBezTo>
                <a:cubicBezTo>
                  <a:pt x="27508" y="14281"/>
                  <a:pt x="27684" y="12750"/>
                  <a:pt x="27939" y="11250"/>
                </a:cubicBezTo>
                <a:cubicBezTo>
                  <a:pt x="28179" y="9909"/>
                  <a:pt x="28498" y="8601"/>
                  <a:pt x="28912" y="7309"/>
                </a:cubicBezTo>
                <a:cubicBezTo>
                  <a:pt x="29503" y="5506"/>
                  <a:pt x="30253" y="3750"/>
                  <a:pt x="31465" y="2250"/>
                </a:cubicBezTo>
                <a:cubicBezTo>
                  <a:pt x="31689" y="1979"/>
                  <a:pt x="31992" y="1772"/>
                  <a:pt x="32311" y="1485"/>
                </a:cubicBezTo>
                <a:close/>
                <a:moveTo>
                  <a:pt x="32247" y="1"/>
                </a:moveTo>
                <a:cubicBezTo>
                  <a:pt x="32152" y="33"/>
                  <a:pt x="32056" y="96"/>
                  <a:pt x="31960" y="128"/>
                </a:cubicBezTo>
                <a:cubicBezTo>
                  <a:pt x="31258" y="384"/>
                  <a:pt x="30668" y="814"/>
                  <a:pt x="30189" y="1421"/>
                </a:cubicBezTo>
                <a:cubicBezTo>
                  <a:pt x="29248" y="2602"/>
                  <a:pt x="28593" y="3926"/>
                  <a:pt x="28083" y="5314"/>
                </a:cubicBezTo>
                <a:cubicBezTo>
                  <a:pt x="27748" y="6208"/>
                  <a:pt x="27413" y="7117"/>
                  <a:pt x="27173" y="8027"/>
                </a:cubicBezTo>
                <a:cubicBezTo>
                  <a:pt x="26742" y="9606"/>
                  <a:pt x="26407" y="11218"/>
                  <a:pt x="26296" y="12877"/>
                </a:cubicBezTo>
                <a:cubicBezTo>
                  <a:pt x="26248" y="13675"/>
                  <a:pt x="26168" y="14473"/>
                  <a:pt x="26104" y="15271"/>
                </a:cubicBezTo>
                <a:cubicBezTo>
                  <a:pt x="26072" y="15701"/>
                  <a:pt x="26056" y="16116"/>
                  <a:pt x="26009" y="16643"/>
                </a:cubicBezTo>
                <a:cubicBezTo>
                  <a:pt x="25929" y="16467"/>
                  <a:pt x="25881" y="16403"/>
                  <a:pt x="25849" y="16324"/>
                </a:cubicBezTo>
                <a:cubicBezTo>
                  <a:pt x="25019" y="13484"/>
                  <a:pt x="23998" y="10707"/>
                  <a:pt x="22897" y="7963"/>
                </a:cubicBezTo>
                <a:cubicBezTo>
                  <a:pt x="22243" y="6335"/>
                  <a:pt x="21541" y="4740"/>
                  <a:pt x="20663" y="3240"/>
                </a:cubicBezTo>
                <a:cubicBezTo>
                  <a:pt x="20472" y="2921"/>
                  <a:pt x="20264" y="2586"/>
                  <a:pt x="19977" y="2362"/>
                </a:cubicBezTo>
                <a:cubicBezTo>
                  <a:pt x="19837" y="2244"/>
                  <a:pt x="19665" y="2190"/>
                  <a:pt x="19487" y="2190"/>
                </a:cubicBezTo>
                <a:cubicBezTo>
                  <a:pt x="19019" y="2190"/>
                  <a:pt x="18510" y="2560"/>
                  <a:pt x="18429" y="3080"/>
                </a:cubicBezTo>
                <a:cubicBezTo>
                  <a:pt x="18350" y="3543"/>
                  <a:pt x="18286" y="4022"/>
                  <a:pt x="18286" y="4500"/>
                </a:cubicBezTo>
                <a:cubicBezTo>
                  <a:pt x="18302" y="5298"/>
                  <a:pt x="18302" y="6096"/>
                  <a:pt x="18429" y="6894"/>
                </a:cubicBezTo>
                <a:cubicBezTo>
                  <a:pt x="18621" y="8170"/>
                  <a:pt x="18812" y="9447"/>
                  <a:pt x="19163" y="10691"/>
                </a:cubicBezTo>
                <a:cubicBezTo>
                  <a:pt x="19626" y="12335"/>
                  <a:pt x="20201" y="13930"/>
                  <a:pt x="20775" y="15542"/>
                </a:cubicBezTo>
                <a:cubicBezTo>
                  <a:pt x="21110" y="16499"/>
                  <a:pt x="21509" y="17441"/>
                  <a:pt x="21892" y="18382"/>
                </a:cubicBezTo>
                <a:cubicBezTo>
                  <a:pt x="22083" y="18829"/>
                  <a:pt x="22275" y="19260"/>
                  <a:pt x="22466" y="19706"/>
                </a:cubicBezTo>
                <a:cubicBezTo>
                  <a:pt x="22355" y="19706"/>
                  <a:pt x="22307" y="19658"/>
                  <a:pt x="22259" y="19627"/>
                </a:cubicBezTo>
                <a:cubicBezTo>
                  <a:pt x="21732" y="19084"/>
                  <a:pt x="21206" y="18573"/>
                  <a:pt x="20695" y="18031"/>
                </a:cubicBezTo>
                <a:cubicBezTo>
                  <a:pt x="19850" y="17153"/>
                  <a:pt x="19020" y="16260"/>
                  <a:pt x="18190" y="15366"/>
                </a:cubicBezTo>
                <a:cubicBezTo>
                  <a:pt x="17360" y="14473"/>
                  <a:pt x="16531" y="13579"/>
                  <a:pt x="15685" y="12702"/>
                </a:cubicBezTo>
                <a:cubicBezTo>
                  <a:pt x="14903" y="11856"/>
                  <a:pt x="14073" y="11042"/>
                  <a:pt x="13292" y="10197"/>
                </a:cubicBezTo>
                <a:cubicBezTo>
                  <a:pt x="12574" y="9399"/>
                  <a:pt x="11808" y="8633"/>
                  <a:pt x="10898" y="8043"/>
                </a:cubicBezTo>
                <a:cubicBezTo>
                  <a:pt x="10430" y="7736"/>
                  <a:pt x="9961" y="7568"/>
                  <a:pt x="9493" y="7568"/>
                </a:cubicBezTo>
                <a:cubicBezTo>
                  <a:pt x="9036" y="7568"/>
                  <a:pt x="8579" y="7728"/>
                  <a:pt x="8122" y="8074"/>
                </a:cubicBezTo>
                <a:cubicBezTo>
                  <a:pt x="7420" y="8601"/>
                  <a:pt x="7244" y="9367"/>
                  <a:pt x="7340" y="10149"/>
                </a:cubicBezTo>
                <a:cubicBezTo>
                  <a:pt x="7420" y="10835"/>
                  <a:pt x="7643" y="11505"/>
                  <a:pt x="7898" y="12143"/>
                </a:cubicBezTo>
                <a:cubicBezTo>
                  <a:pt x="8808" y="14473"/>
                  <a:pt x="10212" y="16499"/>
                  <a:pt x="11856" y="18350"/>
                </a:cubicBezTo>
                <a:cubicBezTo>
                  <a:pt x="12717" y="19307"/>
                  <a:pt x="13659" y="20201"/>
                  <a:pt x="14584" y="21095"/>
                </a:cubicBezTo>
                <a:cubicBezTo>
                  <a:pt x="16259" y="22722"/>
                  <a:pt x="18078" y="24142"/>
                  <a:pt x="19977" y="25514"/>
                </a:cubicBezTo>
                <a:cubicBezTo>
                  <a:pt x="20328" y="25770"/>
                  <a:pt x="20663" y="26041"/>
                  <a:pt x="21094" y="26360"/>
                </a:cubicBezTo>
                <a:cubicBezTo>
                  <a:pt x="20903" y="26360"/>
                  <a:pt x="20839" y="26360"/>
                  <a:pt x="20759" y="26344"/>
                </a:cubicBezTo>
                <a:cubicBezTo>
                  <a:pt x="19786" y="26169"/>
                  <a:pt x="18828" y="25977"/>
                  <a:pt x="17855" y="25833"/>
                </a:cubicBezTo>
                <a:cubicBezTo>
                  <a:pt x="16275" y="25610"/>
                  <a:pt x="14680" y="25419"/>
                  <a:pt x="13084" y="25259"/>
                </a:cubicBezTo>
                <a:cubicBezTo>
                  <a:pt x="11489" y="25084"/>
                  <a:pt x="9877" y="24924"/>
                  <a:pt x="8265" y="24860"/>
                </a:cubicBezTo>
                <a:cubicBezTo>
                  <a:pt x="7721" y="24840"/>
                  <a:pt x="7176" y="24824"/>
                  <a:pt x="6630" y="24824"/>
                </a:cubicBezTo>
                <a:cubicBezTo>
                  <a:pt x="5479" y="24824"/>
                  <a:pt x="4328" y="24893"/>
                  <a:pt x="3191" y="25131"/>
                </a:cubicBezTo>
                <a:cubicBezTo>
                  <a:pt x="2266" y="25323"/>
                  <a:pt x="1372" y="25610"/>
                  <a:pt x="639" y="26232"/>
                </a:cubicBezTo>
                <a:cubicBezTo>
                  <a:pt x="112" y="26663"/>
                  <a:pt x="0" y="27317"/>
                  <a:pt x="335" y="27924"/>
                </a:cubicBezTo>
                <a:cubicBezTo>
                  <a:pt x="750" y="28658"/>
                  <a:pt x="1388" y="29184"/>
                  <a:pt x="2059" y="29631"/>
                </a:cubicBezTo>
                <a:cubicBezTo>
                  <a:pt x="3495" y="30588"/>
                  <a:pt x="5106" y="31195"/>
                  <a:pt x="6813" y="31498"/>
                </a:cubicBezTo>
                <a:cubicBezTo>
                  <a:pt x="8154" y="31737"/>
                  <a:pt x="9526" y="31913"/>
                  <a:pt x="10882" y="32008"/>
                </a:cubicBezTo>
                <a:cubicBezTo>
                  <a:pt x="11483" y="32054"/>
                  <a:pt x="12083" y="32076"/>
                  <a:pt x="12680" y="32076"/>
                </a:cubicBezTo>
                <a:cubicBezTo>
                  <a:pt x="15016" y="32076"/>
                  <a:pt x="17323" y="31744"/>
                  <a:pt x="19610" y="31211"/>
                </a:cubicBezTo>
                <a:cubicBezTo>
                  <a:pt x="19961" y="31131"/>
                  <a:pt x="20296" y="31067"/>
                  <a:pt x="20647" y="30987"/>
                </a:cubicBezTo>
                <a:cubicBezTo>
                  <a:pt x="20663" y="31019"/>
                  <a:pt x="20663" y="31051"/>
                  <a:pt x="20679" y="31083"/>
                </a:cubicBezTo>
                <a:cubicBezTo>
                  <a:pt x="20360" y="31290"/>
                  <a:pt x="20057" y="31498"/>
                  <a:pt x="19754" y="31705"/>
                </a:cubicBezTo>
                <a:cubicBezTo>
                  <a:pt x="17584" y="33109"/>
                  <a:pt x="15509" y="34625"/>
                  <a:pt x="13563" y="36317"/>
                </a:cubicBezTo>
                <a:cubicBezTo>
                  <a:pt x="11919" y="37753"/>
                  <a:pt x="10340" y="39252"/>
                  <a:pt x="8983" y="40960"/>
                </a:cubicBezTo>
                <a:cubicBezTo>
                  <a:pt x="8473" y="41614"/>
                  <a:pt x="7946" y="42252"/>
                  <a:pt x="7771" y="43098"/>
                </a:cubicBezTo>
                <a:cubicBezTo>
                  <a:pt x="7707" y="43433"/>
                  <a:pt x="7675" y="43880"/>
                  <a:pt x="7835" y="44167"/>
                </a:cubicBezTo>
                <a:cubicBezTo>
                  <a:pt x="8186" y="44853"/>
                  <a:pt x="8792" y="45300"/>
                  <a:pt x="9606" y="45348"/>
                </a:cubicBezTo>
                <a:cubicBezTo>
                  <a:pt x="9767" y="45360"/>
                  <a:pt x="9926" y="45365"/>
                  <a:pt x="10085" y="45365"/>
                </a:cubicBezTo>
                <a:cubicBezTo>
                  <a:pt x="11403" y="45365"/>
                  <a:pt x="12639" y="44969"/>
                  <a:pt x="13850" y="44470"/>
                </a:cubicBezTo>
                <a:cubicBezTo>
                  <a:pt x="15765" y="43688"/>
                  <a:pt x="17488" y="42555"/>
                  <a:pt x="18956" y="41087"/>
                </a:cubicBezTo>
                <a:cubicBezTo>
                  <a:pt x="19754" y="40290"/>
                  <a:pt x="20488" y="39396"/>
                  <a:pt x="21222" y="38534"/>
                </a:cubicBezTo>
                <a:cubicBezTo>
                  <a:pt x="21525" y="38183"/>
                  <a:pt x="21780" y="37800"/>
                  <a:pt x="22099" y="37370"/>
                </a:cubicBezTo>
                <a:cubicBezTo>
                  <a:pt x="22115" y="37497"/>
                  <a:pt x="22131" y="37545"/>
                  <a:pt x="22115" y="37577"/>
                </a:cubicBezTo>
                <a:cubicBezTo>
                  <a:pt x="21956" y="38487"/>
                  <a:pt x="21748" y="39380"/>
                  <a:pt x="21605" y="40274"/>
                </a:cubicBezTo>
                <a:cubicBezTo>
                  <a:pt x="21349" y="41773"/>
                  <a:pt x="21094" y="43273"/>
                  <a:pt x="20887" y="44773"/>
                </a:cubicBezTo>
                <a:cubicBezTo>
                  <a:pt x="20711" y="46066"/>
                  <a:pt x="20536" y="47342"/>
                  <a:pt x="20472" y="48651"/>
                </a:cubicBezTo>
                <a:cubicBezTo>
                  <a:pt x="20392" y="49959"/>
                  <a:pt x="20424" y="51299"/>
                  <a:pt x="20472" y="52608"/>
                </a:cubicBezTo>
                <a:cubicBezTo>
                  <a:pt x="20488" y="53262"/>
                  <a:pt x="20647" y="53900"/>
                  <a:pt x="21222" y="54347"/>
                </a:cubicBezTo>
                <a:cubicBezTo>
                  <a:pt x="21399" y="54490"/>
                  <a:pt x="21567" y="54567"/>
                  <a:pt x="21734" y="54567"/>
                </a:cubicBezTo>
                <a:cubicBezTo>
                  <a:pt x="21882" y="54567"/>
                  <a:pt x="22029" y="54506"/>
                  <a:pt x="22179" y="54379"/>
                </a:cubicBezTo>
                <a:cubicBezTo>
                  <a:pt x="22402" y="54203"/>
                  <a:pt x="22594" y="54012"/>
                  <a:pt x="22785" y="53804"/>
                </a:cubicBezTo>
                <a:cubicBezTo>
                  <a:pt x="24572" y="51953"/>
                  <a:pt x="25913" y="49831"/>
                  <a:pt x="26615" y="47342"/>
                </a:cubicBezTo>
                <a:cubicBezTo>
                  <a:pt x="27046" y="45778"/>
                  <a:pt x="27381" y="44167"/>
                  <a:pt x="27732" y="42571"/>
                </a:cubicBezTo>
                <a:cubicBezTo>
                  <a:pt x="27875" y="41997"/>
                  <a:pt x="27955" y="41406"/>
                  <a:pt x="28083" y="40768"/>
                </a:cubicBezTo>
                <a:cubicBezTo>
                  <a:pt x="28131" y="40880"/>
                  <a:pt x="28179" y="40960"/>
                  <a:pt x="28194" y="41024"/>
                </a:cubicBezTo>
                <a:cubicBezTo>
                  <a:pt x="28625" y="42220"/>
                  <a:pt x="28976" y="43433"/>
                  <a:pt x="29487" y="44582"/>
                </a:cubicBezTo>
                <a:cubicBezTo>
                  <a:pt x="30428" y="46656"/>
                  <a:pt x="31450" y="48666"/>
                  <a:pt x="32742" y="50533"/>
                </a:cubicBezTo>
                <a:cubicBezTo>
                  <a:pt x="33316" y="51379"/>
                  <a:pt x="33907" y="52209"/>
                  <a:pt x="34768" y="52815"/>
                </a:cubicBezTo>
                <a:cubicBezTo>
                  <a:pt x="35063" y="53014"/>
                  <a:pt x="35360" y="53122"/>
                  <a:pt x="35638" y="53122"/>
                </a:cubicBezTo>
                <a:cubicBezTo>
                  <a:pt x="36053" y="53122"/>
                  <a:pt x="36425" y="52881"/>
                  <a:pt x="36683" y="52336"/>
                </a:cubicBezTo>
                <a:cubicBezTo>
                  <a:pt x="37146" y="51379"/>
                  <a:pt x="37162" y="50342"/>
                  <a:pt x="37242" y="49321"/>
                </a:cubicBezTo>
                <a:cubicBezTo>
                  <a:pt x="37353" y="47948"/>
                  <a:pt x="37050" y="46608"/>
                  <a:pt x="36731" y="45300"/>
                </a:cubicBezTo>
                <a:cubicBezTo>
                  <a:pt x="36316" y="43608"/>
                  <a:pt x="35678" y="41997"/>
                  <a:pt x="34912" y="40417"/>
                </a:cubicBezTo>
                <a:cubicBezTo>
                  <a:pt x="34625" y="39811"/>
                  <a:pt x="34274" y="39236"/>
                  <a:pt x="33955" y="38630"/>
                </a:cubicBezTo>
                <a:lnTo>
                  <a:pt x="33955" y="38630"/>
                </a:lnTo>
                <a:cubicBezTo>
                  <a:pt x="34098" y="38646"/>
                  <a:pt x="34194" y="38710"/>
                  <a:pt x="34290" y="38790"/>
                </a:cubicBezTo>
                <a:cubicBezTo>
                  <a:pt x="34928" y="39300"/>
                  <a:pt x="35518" y="39859"/>
                  <a:pt x="36172" y="40321"/>
                </a:cubicBezTo>
                <a:cubicBezTo>
                  <a:pt x="37497" y="41279"/>
                  <a:pt x="38821" y="42220"/>
                  <a:pt x="40161" y="43114"/>
                </a:cubicBezTo>
                <a:cubicBezTo>
                  <a:pt x="41310" y="43896"/>
                  <a:pt x="42507" y="44598"/>
                  <a:pt x="43672" y="45332"/>
                </a:cubicBezTo>
                <a:cubicBezTo>
                  <a:pt x="44486" y="45842"/>
                  <a:pt x="45283" y="46385"/>
                  <a:pt x="46225" y="46656"/>
                </a:cubicBezTo>
                <a:cubicBezTo>
                  <a:pt x="46331" y="46685"/>
                  <a:pt x="46428" y="46700"/>
                  <a:pt x="46514" y="46700"/>
                </a:cubicBezTo>
                <a:cubicBezTo>
                  <a:pt x="46807" y="46700"/>
                  <a:pt x="46986" y="46530"/>
                  <a:pt x="47023" y="46161"/>
                </a:cubicBezTo>
                <a:cubicBezTo>
                  <a:pt x="47038" y="45922"/>
                  <a:pt x="47054" y="45667"/>
                  <a:pt x="46975" y="45443"/>
                </a:cubicBezTo>
                <a:cubicBezTo>
                  <a:pt x="46672" y="44630"/>
                  <a:pt x="46400" y="43768"/>
                  <a:pt x="45969" y="43018"/>
                </a:cubicBezTo>
                <a:cubicBezTo>
                  <a:pt x="45188" y="41646"/>
                  <a:pt x="44230" y="40385"/>
                  <a:pt x="43097" y="39268"/>
                </a:cubicBezTo>
                <a:cubicBezTo>
                  <a:pt x="41964" y="38151"/>
                  <a:pt x="40864" y="36971"/>
                  <a:pt x="39651" y="35934"/>
                </a:cubicBezTo>
                <a:cubicBezTo>
                  <a:pt x="38183" y="34657"/>
                  <a:pt x="36667" y="33413"/>
                  <a:pt x="34992" y="32391"/>
                </a:cubicBezTo>
                <a:cubicBezTo>
                  <a:pt x="34944" y="32343"/>
                  <a:pt x="34896" y="32280"/>
                  <a:pt x="34800" y="32184"/>
                </a:cubicBezTo>
                <a:cubicBezTo>
                  <a:pt x="35263" y="32136"/>
                  <a:pt x="35646" y="32088"/>
                  <a:pt x="36029" y="32040"/>
                </a:cubicBezTo>
                <a:cubicBezTo>
                  <a:pt x="38550" y="31721"/>
                  <a:pt x="41007" y="31195"/>
                  <a:pt x="43432" y="30477"/>
                </a:cubicBezTo>
                <a:cubicBezTo>
                  <a:pt x="44533" y="30142"/>
                  <a:pt x="45618" y="29727"/>
                  <a:pt x="46703" y="29312"/>
                </a:cubicBezTo>
                <a:cubicBezTo>
                  <a:pt x="48139" y="28769"/>
                  <a:pt x="49528" y="28115"/>
                  <a:pt x="50788" y="27222"/>
                </a:cubicBezTo>
                <a:cubicBezTo>
                  <a:pt x="51730" y="26551"/>
                  <a:pt x="52464" y="25722"/>
                  <a:pt x="52511" y="24461"/>
                </a:cubicBezTo>
                <a:cubicBezTo>
                  <a:pt x="52511" y="24413"/>
                  <a:pt x="52575" y="24381"/>
                  <a:pt x="52607" y="24334"/>
                </a:cubicBezTo>
                <a:lnTo>
                  <a:pt x="52591" y="24334"/>
                </a:lnTo>
                <a:lnTo>
                  <a:pt x="52591" y="24062"/>
                </a:lnTo>
                <a:cubicBezTo>
                  <a:pt x="52527" y="23839"/>
                  <a:pt x="52432" y="23632"/>
                  <a:pt x="52384" y="23424"/>
                </a:cubicBezTo>
                <a:cubicBezTo>
                  <a:pt x="52240" y="22945"/>
                  <a:pt x="51969" y="22610"/>
                  <a:pt x="51506" y="22387"/>
                </a:cubicBezTo>
                <a:cubicBezTo>
                  <a:pt x="50756" y="22004"/>
                  <a:pt x="49927" y="21860"/>
                  <a:pt x="49097" y="21781"/>
                </a:cubicBezTo>
                <a:cubicBezTo>
                  <a:pt x="48649" y="21732"/>
                  <a:pt x="48202" y="21710"/>
                  <a:pt x="47758" y="21710"/>
                </a:cubicBezTo>
                <a:cubicBezTo>
                  <a:pt x="46303" y="21710"/>
                  <a:pt x="44866" y="21949"/>
                  <a:pt x="43448" y="22291"/>
                </a:cubicBezTo>
                <a:cubicBezTo>
                  <a:pt x="41486" y="22786"/>
                  <a:pt x="39587" y="23440"/>
                  <a:pt x="37736" y="24270"/>
                </a:cubicBezTo>
                <a:cubicBezTo>
                  <a:pt x="36890" y="24637"/>
                  <a:pt x="36061" y="25036"/>
                  <a:pt x="35215" y="25403"/>
                </a:cubicBezTo>
                <a:cubicBezTo>
                  <a:pt x="35180" y="25420"/>
                  <a:pt x="35145" y="25433"/>
                  <a:pt x="35100" y="25433"/>
                </a:cubicBezTo>
                <a:cubicBezTo>
                  <a:pt x="35062" y="25433"/>
                  <a:pt x="35017" y="25424"/>
                  <a:pt x="34960" y="25403"/>
                </a:cubicBezTo>
                <a:cubicBezTo>
                  <a:pt x="35263" y="25099"/>
                  <a:pt x="35566" y="24780"/>
                  <a:pt x="35885" y="24493"/>
                </a:cubicBezTo>
                <a:cubicBezTo>
                  <a:pt x="36795" y="23600"/>
                  <a:pt x="37704" y="22722"/>
                  <a:pt x="38614" y="21844"/>
                </a:cubicBezTo>
                <a:cubicBezTo>
                  <a:pt x="39204" y="21254"/>
                  <a:pt x="39779" y="20648"/>
                  <a:pt x="40369" y="20041"/>
                </a:cubicBezTo>
                <a:cubicBezTo>
                  <a:pt x="41933" y="18446"/>
                  <a:pt x="43305" y="16707"/>
                  <a:pt x="44454" y="14808"/>
                </a:cubicBezTo>
                <a:cubicBezTo>
                  <a:pt x="45220" y="13579"/>
                  <a:pt x="45842" y="12271"/>
                  <a:pt x="45969" y="10771"/>
                </a:cubicBezTo>
                <a:cubicBezTo>
                  <a:pt x="46001" y="10276"/>
                  <a:pt x="45938" y="9830"/>
                  <a:pt x="45762" y="9383"/>
                </a:cubicBezTo>
                <a:cubicBezTo>
                  <a:pt x="45619" y="9025"/>
                  <a:pt x="45142" y="8783"/>
                  <a:pt x="44665" y="8783"/>
                </a:cubicBezTo>
                <a:cubicBezTo>
                  <a:pt x="44610" y="8783"/>
                  <a:pt x="44556" y="8786"/>
                  <a:pt x="44501" y="8792"/>
                </a:cubicBezTo>
                <a:cubicBezTo>
                  <a:pt x="43560" y="8936"/>
                  <a:pt x="42746" y="9383"/>
                  <a:pt x="41933" y="9846"/>
                </a:cubicBezTo>
                <a:cubicBezTo>
                  <a:pt x="40257" y="10819"/>
                  <a:pt x="38709" y="11952"/>
                  <a:pt x="37257" y="13212"/>
                </a:cubicBezTo>
                <a:cubicBezTo>
                  <a:pt x="36316" y="14010"/>
                  <a:pt x="35407" y="14856"/>
                  <a:pt x="34577" y="15765"/>
                </a:cubicBezTo>
                <a:cubicBezTo>
                  <a:pt x="33412" y="17058"/>
                  <a:pt x="32327" y="18446"/>
                  <a:pt x="31210" y="19786"/>
                </a:cubicBezTo>
                <a:cubicBezTo>
                  <a:pt x="31162" y="19834"/>
                  <a:pt x="31130" y="19866"/>
                  <a:pt x="31035" y="19994"/>
                </a:cubicBezTo>
                <a:cubicBezTo>
                  <a:pt x="31067" y="19802"/>
                  <a:pt x="31067" y="19706"/>
                  <a:pt x="31098" y="19611"/>
                </a:cubicBezTo>
                <a:cubicBezTo>
                  <a:pt x="31450" y="18206"/>
                  <a:pt x="31848" y="16818"/>
                  <a:pt x="32152" y="15398"/>
                </a:cubicBezTo>
                <a:cubicBezTo>
                  <a:pt x="32598" y="13276"/>
                  <a:pt x="33029" y="11138"/>
                  <a:pt x="33380" y="8984"/>
                </a:cubicBezTo>
                <a:cubicBezTo>
                  <a:pt x="33635" y="7340"/>
                  <a:pt x="33779" y="5681"/>
                  <a:pt x="33875" y="4038"/>
                </a:cubicBezTo>
                <a:cubicBezTo>
                  <a:pt x="33923" y="3224"/>
                  <a:pt x="33795" y="2394"/>
                  <a:pt x="33667" y="1580"/>
                </a:cubicBezTo>
                <a:cubicBezTo>
                  <a:pt x="33540" y="814"/>
                  <a:pt x="33221" y="128"/>
                  <a:pt x="32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5"/>
        <p:cNvGrpSpPr/>
        <p:nvPr/>
      </p:nvGrpSpPr>
      <p:grpSpPr>
        <a:xfrm>
          <a:off x="0" y="0"/>
          <a:ext cx="0" cy="0"/>
          <a:chOff x="0" y="0"/>
          <a:chExt cx="0" cy="0"/>
        </a:xfrm>
      </p:grpSpPr>
      <p:sp>
        <p:nvSpPr>
          <p:cNvPr id="256" name="Google Shape;256;p29"/>
          <p:cNvSpPr/>
          <p:nvPr/>
        </p:nvSpPr>
        <p:spPr>
          <a:xfrm flipH="1">
            <a:off x="0" y="4824350"/>
            <a:ext cx="9144000" cy="31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8173725" y="4283299"/>
            <a:ext cx="1180610" cy="1043673"/>
          </a:xfrm>
          <a:custGeom>
            <a:avLst/>
            <a:gdLst/>
            <a:ahLst/>
            <a:cxnLst/>
            <a:rect l="l" t="t" r="r" b="b"/>
            <a:pathLst>
              <a:path w="40418" h="35730" extrusionOk="0">
                <a:moveTo>
                  <a:pt x="14540" y="1"/>
                </a:moveTo>
                <a:cubicBezTo>
                  <a:pt x="14139" y="1"/>
                  <a:pt x="13895" y="254"/>
                  <a:pt x="13787" y="713"/>
                </a:cubicBezTo>
                <a:cubicBezTo>
                  <a:pt x="11872" y="5324"/>
                  <a:pt x="14058" y="10638"/>
                  <a:pt x="15542" y="15089"/>
                </a:cubicBezTo>
                <a:cubicBezTo>
                  <a:pt x="12000" y="14419"/>
                  <a:pt x="8537" y="13478"/>
                  <a:pt x="4883" y="13462"/>
                </a:cubicBezTo>
                <a:cubicBezTo>
                  <a:pt x="3415" y="13749"/>
                  <a:pt x="447" y="13175"/>
                  <a:pt x="33" y="15009"/>
                </a:cubicBezTo>
                <a:cubicBezTo>
                  <a:pt x="17" y="16142"/>
                  <a:pt x="1" y="17546"/>
                  <a:pt x="1166" y="18105"/>
                </a:cubicBezTo>
                <a:cubicBezTo>
                  <a:pt x="5553" y="20259"/>
                  <a:pt x="10580" y="20099"/>
                  <a:pt x="15255" y="20849"/>
                </a:cubicBezTo>
                <a:cubicBezTo>
                  <a:pt x="11377" y="24072"/>
                  <a:pt x="7356" y="27631"/>
                  <a:pt x="5506" y="32481"/>
                </a:cubicBezTo>
                <a:cubicBezTo>
                  <a:pt x="5171" y="33338"/>
                  <a:pt x="5128" y="35730"/>
                  <a:pt x="6279" y="35730"/>
                </a:cubicBezTo>
                <a:cubicBezTo>
                  <a:pt x="6392" y="35730"/>
                  <a:pt x="6517" y="35707"/>
                  <a:pt x="6654" y="35657"/>
                </a:cubicBezTo>
                <a:cubicBezTo>
                  <a:pt x="12303" y="32800"/>
                  <a:pt x="15845" y="26929"/>
                  <a:pt x="19563" y="21998"/>
                </a:cubicBezTo>
                <a:cubicBezTo>
                  <a:pt x="21302" y="26418"/>
                  <a:pt x="22499" y="31412"/>
                  <a:pt x="25658" y="35050"/>
                </a:cubicBezTo>
                <a:cubicBezTo>
                  <a:pt x="25995" y="35394"/>
                  <a:pt x="26230" y="35534"/>
                  <a:pt x="26457" y="35534"/>
                </a:cubicBezTo>
                <a:cubicBezTo>
                  <a:pt x="26746" y="35534"/>
                  <a:pt x="27021" y="35308"/>
                  <a:pt x="27477" y="34986"/>
                </a:cubicBezTo>
                <a:cubicBezTo>
                  <a:pt x="31769" y="31476"/>
                  <a:pt x="28147" y="24838"/>
                  <a:pt x="25802" y="21073"/>
                </a:cubicBezTo>
                <a:cubicBezTo>
                  <a:pt x="30237" y="19908"/>
                  <a:pt x="36173" y="20722"/>
                  <a:pt x="39412" y="16876"/>
                </a:cubicBezTo>
                <a:cubicBezTo>
                  <a:pt x="40417" y="14627"/>
                  <a:pt x="35822" y="14244"/>
                  <a:pt x="34370" y="14084"/>
                </a:cubicBezTo>
                <a:cubicBezTo>
                  <a:pt x="33892" y="14037"/>
                  <a:pt x="33417" y="14016"/>
                  <a:pt x="32943" y="14016"/>
                </a:cubicBezTo>
                <a:cubicBezTo>
                  <a:pt x="30681" y="14016"/>
                  <a:pt x="28459" y="14488"/>
                  <a:pt x="26216" y="14818"/>
                </a:cubicBezTo>
                <a:cubicBezTo>
                  <a:pt x="27956" y="11228"/>
                  <a:pt x="29663" y="7686"/>
                  <a:pt x="30620" y="3824"/>
                </a:cubicBezTo>
                <a:cubicBezTo>
                  <a:pt x="30923" y="2261"/>
                  <a:pt x="30237" y="1303"/>
                  <a:pt x="28769" y="793"/>
                </a:cubicBezTo>
                <a:cubicBezTo>
                  <a:pt x="28611" y="760"/>
                  <a:pt x="28453" y="745"/>
                  <a:pt x="28294" y="745"/>
                </a:cubicBezTo>
                <a:cubicBezTo>
                  <a:pt x="25060" y="745"/>
                  <a:pt x="21622" y="7134"/>
                  <a:pt x="20010" y="9537"/>
                </a:cubicBezTo>
                <a:cubicBezTo>
                  <a:pt x="19084" y="6218"/>
                  <a:pt x="18701" y="1032"/>
                  <a:pt x="14776" y="27"/>
                </a:cubicBezTo>
                <a:cubicBezTo>
                  <a:pt x="14692" y="9"/>
                  <a:pt x="14613" y="1"/>
                  <a:pt x="145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29"/>
          <p:cNvGrpSpPr/>
          <p:nvPr/>
        </p:nvGrpSpPr>
        <p:grpSpPr>
          <a:xfrm rot="-2056683">
            <a:off x="199264" y="277229"/>
            <a:ext cx="556089" cy="265747"/>
            <a:chOff x="5256749" y="-1620997"/>
            <a:chExt cx="556099" cy="265751"/>
          </a:xfrm>
        </p:grpSpPr>
        <p:sp>
          <p:nvSpPr>
            <p:cNvPr id="259" name="Google Shape;259;p29"/>
            <p:cNvSpPr/>
            <p:nvPr/>
          </p:nvSpPr>
          <p:spPr>
            <a:xfrm>
              <a:off x="5610856" y="-1620997"/>
              <a:ext cx="201992" cy="184568"/>
            </a:xfrm>
            <a:custGeom>
              <a:avLst/>
              <a:gdLst/>
              <a:ahLst/>
              <a:cxnLst/>
              <a:rect l="l" t="t" r="r" b="b"/>
              <a:pathLst>
                <a:path w="26456" h="24174" extrusionOk="0">
                  <a:moveTo>
                    <a:pt x="9161" y="0"/>
                  </a:moveTo>
                  <a:cubicBezTo>
                    <a:pt x="7978" y="0"/>
                    <a:pt x="6798" y="160"/>
                    <a:pt x="5617" y="479"/>
                  </a:cubicBezTo>
                  <a:cubicBezTo>
                    <a:pt x="3606" y="1772"/>
                    <a:pt x="958" y="2458"/>
                    <a:pt x="734" y="5489"/>
                  </a:cubicBezTo>
                  <a:cubicBezTo>
                    <a:pt x="0" y="8122"/>
                    <a:pt x="0" y="10771"/>
                    <a:pt x="734" y="13419"/>
                  </a:cubicBezTo>
                  <a:cubicBezTo>
                    <a:pt x="3303" y="18557"/>
                    <a:pt x="6814" y="22626"/>
                    <a:pt x="12653" y="24126"/>
                  </a:cubicBezTo>
                  <a:cubicBezTo>
                    <a:pt x="12935" y="24111"/>
                    <a:pt x="13217" y="24105"/>
                    <a:pt x="13499" y="24105"/>
                  </a:cubicBezTo>
                  <a:cubicBezTo>
                    <a:pt x="14464" y="24105"/>
                    <a:pt x="15434" y="24173"/>
                    <a:pt x="16397" y="24173"/>
                  </a:cubicBezTo>
                  <a:cubicBezTo>
                    <a:pt x="17809" y="24173"/>
                    <a:pt x="19204" y="24026"/>
                    <a:pt x="20536" y="23296"/>
                  </a:cubicBezTo>
                  <a:cubicBezTo>
                    <a:pt x="22754" y="22211"/>
                    <a:pt x="23982" y="20185"/>
                    <a:pt x="25307" y="18254"/>
                  </a:cubicBezTo>
                  <a:cubicBezTo>
                    <a:pt x="26455" y="16339"/>
                    <a:pt x="26041" y="14361"/>
                    <a:pt x="25594" y="12382"/>
                  </a:cubicBezTo>
                  <a:cubicBezTo>
                    <a:pt x="24253" y="5218"/>
                    <a:pt x="20041" y="1165"/>
                    <a:pt x="12717" y="479"/>
                  </a:cubicBezTo>
                  <a:cubicBezTo>
                    <a:pt x="11529" y="160"/>
                    <a:pt x="10344" y="0"/>
                    <a:pt x="9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5256749" y="-1479337"/>
              <a:ext cx="120496" cy="124092"/>
            </a:xfrm>
            <a:custGeom>
              <a:avLst/>
              <a:gdLst/>
              <a:ahLst/>
              <a:cxnLst/>
              <a:rect l="l" t="t" r="r" b="b"/>
              <a:pathLst>
                <a:path w="15782" h="16253" extrusionOk="0">
                  <a:moveTo>
                    <a:pt x="6119" y="0"/>
                  </a:moveTo>
                  <a:cubicBezTo>
                    <a:pt x="3918" y="0"/>
                    <a:pt x="2049" y="784"/>
                    <a:pt x="1756" y="3631"/>
                  </a:cubicBezTo>
                  <a:cubicBezTo>
                    <a:pt x="1309" y="7125"/>
                    <a:pt x="1" y="13508"/>
                    <a:pt x="3814" y="15279"/>
                  </a:cubicBezTo>
                  <a:cubicBezTo>
                    <a:pt x="6894" y="14513"/>
                    <a:pt x="13085" y="16252"/>
                    <a:pt x="13675" y="11641"/>
                  </a:cubicBezTo>
                  <a:cubicBezTo>
                    <a:pt x="15781" y="8195"/>
                    <a:pt x="13755" y="2993"/>
                    <a:pt x="10723" y="695"/>
                  </a:cubicBezTo>
                  <a:cubicBezTo>
                    <a:pt x="9300" y="370"/>
                    <a:pt x="7631" y="0"/>
                    <a:pt x="61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Candal"/>
              <a:buNone/>
              <a:defRPr sz="3500">
                <a:solidFill>
                  <a:schemeClr val="dk2"/>
                </a:solidFill>
                <a:latin typeface="Candal"/>
                <a:ea typeface="Candal"/>
                <a:cs typeface="Candal"/>
                <a:sym typeface="Candal"/>
              </a:defRPr>
            </a:lvl1pPr>
            <a:lvl2pPr lvl="1" rtl="0">
              <a:spcBef>
                <a:spcPts val="0"/>
              </a:spcBef>
              <a:spcAft>
                <a:spcPts val="0"/>
              </a:spcAft>
              <a:buClr>
                <a:schemeClr val="dk2"/>
              </a:buClr>
              <a:buSzPts val="3500"/>
              <a:buFont typeface="Candal"/>
              <a:buNone/>
              <a:defRPr sz="3500">
                <a:solidFill>
                  <a:schemeClr val="dk2"/>
                </a:solidFill>
                <a:latin typeface="Candal"/>
                <a:ea typeface="Candal"/>
                <a:cs typeface="Candal"/>
                <a:sym typeface="Candal"/>
              </a:defRPr>
            </a:lvl2pPr>
            <a:lvl3pPr lvl="2" rtl="0">
              <a:spcBef>
                <a:spcPts val="0"/>
              </a:spcBef>
              <a:spcAft>
                <a:spcPts val="0"/>
              </a:spcAft>
              <a:buClr>
                <a:schemeClr val="dk2"/>
              </a:buClr>
              <a:buSzPts val="3500"/>
              <a:buFont typeface="Candal"/>
              <a:buNone/>
              <a:defRPr sz="3500">
                <a:solidFill>
                  <a:schemeClr val="dk2"/>
                </a:solidFill>
                <a:latin typeface="Candal"/>
                <a:ea typeface="Candal"/>
                <a:cs typeface="Candal"/>
                <a:sym typeface="Candal"/>
              </a:defRPr>
            </a:lvl3pPr>
            <a:lvl4pPr lvl="3" rtl="0">
              <a:spcBef>
                <a:spcPts val="0"/>
              </a:spcBef>
              <a:spcAft>
                <a:spcPts val="0"/>
              </a:spcAft>
              <a:buClr>
                <a:schemeClr val="dk2"/>
              </a:buClr>
              <a:buSzPts val="3500"/>
              <a:buFont typeface="Candal"/>
              <a:buNone/>
              <a:defRPr sz="3500">
                <a:solidFill>
                  <a:schemeClr val="dk2"/>
                </a:solidFill>
                <a:latin typeface="Candal"/>
                <a:ea typeface="Candal"/>
                <a:cs typeface="Candal"/>
                <a:sym typeface="Candal"/>
              </a:defRPr>
            </a:lvl4pPr>
            <a:lvl5pPr lvl="4" rtl="0">
              <a:spcBef>
                <a:spcPts val="0"/>
              </a:spcBef>
              <a:spcAft>
                <a:spcPts val="0"/>
              </a:spcAft>
              <a:buClr>
                <a:schemeClr val="dk2"/>
              </a:buClr>
              <a:buSzPts val="3500"/>
              <a:buFont typeface="Candal"/>
              <a:buNone/>
              <a:defRPr sz="3500">
                <a:solidFill>
                  <a:schemeClr val="dk2"/>
                </a:solidFill>
                <a:latin typeface="Candal"/>
                <a:ea typeface="Candal"/>
                <a:cs typeface="Candal"/>
                <a:sym typeface="Candal"/>
              </a:defRPr>
            </a:lvl5pPr>
            <a:lvl6pPr lvl="5" rtl="0">
              <a:spcBef>
                <a:spcPts val="0"/>
              </a:spcBef>
              <a:spcAft>
                <a:spcPts val="0"/>
              </a:spcAft>
              <a:buClr>
                <a:schemeClr val="dk2"/>
              </a:buClr>
              <a:buSzPts val="3500"/>
              <a:buFont typeface="Candal"/>
              <a:buNone/>
              <a:defRPr sz="3500">
                <a:solidFill>
                  <a:schemeClr val="dk2"/>
                </a:solidFill>
                <a:latin typeface="Candal"/>
                <a:ea typeface="Candal"/>
                <a:cs typeface="Candal"/>
                <a:sym typeface="Candal"/>
              </a:defRPr>
            </a:lvl6pPr>
            <a:lvl7pPr lvl="6" rtl="0">
              <a:spcBef>
                <a:spcPts val="0"/>
              </a:spcBef>
              <a:spcAft>
                <a:spcPts val="0"/>
              </a:spcAft>
              <a:buClr>
                <a:schemeClr val="dk2"/>
              </a:buClr>
              <a:buSzPts val="3500"/>
              <a:buFont typeface="Candal"/>
              <a:buNone/>
              <a:defRPr sz="3500">
                <a:solidFill>
                  <a:schemeClr val="dk2"/>
                </a:solidFill>
                <a:latin typeface="Candal"/>
                <a:ea typeface="Candal"/>
                <a:cs typeface="Candal"/>
                <a:sym typeface="Candal"/>
              </a:defRPr>
            </a:lvl7pPr>
            <a:lvl8pPr lvl="7" rtl="0">
              <a:spcBef>
                <a:spcPts val="0"/>
              </a:spcBef>
              <a:spcAft>
                <a:spcPts val="0"/>
              </a:spcAft>
              <a:buClr>
                <a:schemeClr val="dk2"/>
              </a:buClr>
              <a:buSzPts val="3500"/>
              <a:buFont typeface="Candal"/>
              <a:buNone/>
              <a:defRPr sz="3500">
                <a:solidFill>
                  <a:schemeClr val="dk2"/>
                </a:solidFill>
                <a:latin typeface="Candal"/>
                <a:ea typeface="Candal"/>
                <a:cs typeface="Candal"/>
                <a:sym typeface="Candal"/>
              </a:defRPr>
            </a:lvl8pPr>
            <a:lvl9pPr lvl="8" rtl="0">
              <a:spcBef>
                <a:spcPts val="0"/>
              </a:spcBef>
              <a:spcAft>
                <a:spcPts val="0"/>
              </a:spcAft>
              <a:buClr>
                <a:schemeClr val="dk2"/>
              </a:buClr>
              <a:buSzPts val="3500"/>
              <a:buFont typeface="Candal"/>
              <a:buNone/>
              <a:defRPr sz="3500">
                <a:solidFill>
                  <a:schemeClr val="dk2"/>
                </a:solidFill>
                <a:latin typeface="Candal"/>
                <a:ea typeface="Candal"/>
                <a:cs typeface="Candal"/>
                <a:sym typeface="Canda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1pPr>
            <a:lvl2pPr marL="914400" lvl="1" indent="-317500">
              <a:lnSpc>
                <a:spcPct val="100000"/>
              </a:lnSpc>
              <a:spcBef>
                <a:spcPts val="1600"/>
              </a:spcBef>
              <a:spcAft>
                <a:spcPts val="0"/>
              </a:spcAft>
              <a:buClr>
                <a:schemeClr val="dk1"/>
              </a:buClr>
              <a:buSzPts val="1400"/>
              <a:buFont typeface="Figtree"/>
              <a:buChar char="○"/>
              <a:defRPr>
                <a:solidFill>
                  <a:schemeClr val="dk1"/>
                </a:solidFill>
                <a:latin typeface="Figtree"/>
                <a:ea typeface="Figtree"/>
                <a:cs typeface="Figtree"/>
                <a:sym typeface="Figtree"/>
              </a:defRPr>
            </a:lvl2pPr>
            <a:lvl3pPr marL="1371600" lvl="2" indent="-317500">
              <a:lnSpc>
                <a:spcPct val="100000"/>
              </a:lnSpc>
              <a:spcBef>
                <a:spcPts val="1600"/>
              </a:spcBef>
              <a:spcAft>
                <a:spcPts val="0"/>
              </a:spcAft>
              <a:buClr>
                <a:schemeClr val="dk1"/>
              </a:buClr>
              <a:buSzPts val="1400"/>
              <a:buFont typeface="Figtree"/>
              <a:buChar char="■"/>
              <a:defRPr>
                <a:solidFill>
                  <a:schemeClr val="dk1"/>
                </a:solidFill>
                <a:latin typeface="Figtree"/>
                <a:ea typeface="Figtree"/>
                <a:cs typeface="Figtree"/>
                <a:sym typeface="Figtree"/>
              </a:defRPr>
            </a:lvl3pPr>
            <a:lvl4pPr marL="1828800" lvl="3" indent="-317500">
              <a:lnSpc>
                <a:spcPct val="100000"/>
              </a:lnSpc>
              <a:spcBef>
                <a:spcPts val="1600"/>
              </a:spcBef>
              <a:spcAft>
                <a:spcPts val="0"/>
              </a:spcAft>
              <a:buClr>
                <a:schemeClr val="dk1"/>
              </a:buClr>
              <a:buSzPts val="1400"/>
              <a:buFont typeface="Figtree"/>
              <a:buChar char="●"/>
              <a:defRPr>
                <a:solidFill>
                  <a:schemeClr val="dk1"/>
                </a:solidFill>
                <a:latin typeface="Figtree"/>
                <a:ea typeface="Figtree"/>
                <a:cs typeface="Figtree"/>
                <a:sym typeface="Figtree"/>
              </a:defRPr>
            </a:lvl4pPr>
            <a:lvl5pPr marL="2286000" lvl="4" indent="-317500">
              <a:lnSpc>
                <a:spcPct val="100000"/>
              </a:lnSpc>
              <a:spcBef>
                <a:spcPts val="1600"/>
              </a:spcBef>
              <a:spcAft>
                <a:spcPts val="0"/>
              </a:spcAft>
              <a:buClr>
                <a:schemeClr val="dk1"/>
              </a:buClr>
              <a:buSzPts val="1400"/>
              <a:buFont typeface="Figtree"/>
              <a:buChar char="○"/>
              <a:defRPr>
                <a:solidFill>
                  <a:schemeClr val="dk1"/>
                </a:solidFill>
                <a:latin typeface="Figtree"/>
                <a:ea typeface="Figtree"/>
                <a:cs typeface="Figtree"/>
                <a:sym typeface="Figtree"/>
              </a:defRPr>
            </a:lvl5pPr>
            <a:lvl6pPr marL="2743200" lvl="5" indent="-317500">
              <a:lnSpc>
                <a:spcPct val="100000"/>
              </a:lnSpc>
              <a:spcBef>
                <a:spcPts val="1600"/>
              </a:spcBef>
              <a:spcAft>
                <a:spcPts val="0"/>
              </a:spcAft>
              <a:buClr>
                <a:schemeClr val="dk1"/>
              </a:buClr>
              <a:buSzPts val="1400"/>
              <a:buFont typeface="Figtree"/>
              <a:buChar char="■"/>
              <a:defRPr>
                <a:solidFill>
                  <a:schemeClr val="dk1"/>
                </a:solidFill>
                <a:latin typeface="Figtree"/>
                <a:ea typeface="Figtree"/>
                <a:cs typeface="Figtree"/>
                <a:sym typeface="Figtree"/>
              </a:defRPr>
            </a:lvl6pPr>
            <a:lvl7pPr marL="3200400" lvl="6" indent="-317500">
              <a:lnSpc>
                <a:spcPct val="100000"/>
              </a:lnSpc>
              <a:spcBef>
                <a:spcPts val="1600"/>
              </a:spcBef>
              <a:spcAft>
                <a:spcPts val="0"/>
              </a:spcAft>
              <a:buClr>
                <a:schemeClr val="dk1"/>
              </a:buClr>
              <a:buSzPts val="1400"/>
              <a:buFont typeface="Figtree"/>
              <a:buChar char="●"/>
              <a:defRPr>
                <a:solidFill>
                  <a:schemeClr val="dk1"/>
                </a:solidFill>
                <a:latin typeface="Figtree"/>
                <a:ea typeface="Figtree"/>
                <a:cs typeface="Figtree"/>
                <a:sym typeface="Figtree"/>
              </a:defRPr>
            </a:lvl7pPr>
            <a:lvl8pPr marL="3657600" lvl="7" indent="-317500">
              <a:lnSpc>
                <a:spcPct val="100000"/>
              </a:lnSpc>
              <a:spcBef>
                <a:spcPts val="1600"/>
              </a:spcBef>
              <a:spcAft>
                <a:spcPts val="0"/>
              </a:spcAft>
              <a:buClr>
                <a:schemeClr val="dk1"/>
              </a:buClr>
              <a:buSzPts val="1400"/>
              <a:buFont typeface="Figtree"/>
              <a:buChar char="○"/>
              <a:defRPr>
                <a:solidFill>
                  <a:schemeClr val="dk1"/>
                </a:solidFill>
                <a:latin typeface="Figtree"/>
                <a:ea typeface="Figtree"/>
                <a:cs typeface="Figtree"/>
                <a:sym typeface="Figtree"/>
              </a:defRPr>
            </a:lvl8pPr>
            <a:lvl9pPr marL="4114800" lvl="8" indent="-317500">
              <a:lnSpc>
                <a:spcPct val="100000"/>
              </a:lnSpc>
              <a:spcBef>
                <a:spcPts val="1600"/>
              </a:spcBef>
              <a:spcAft>
                <a:spcPts val="1600"/>
              </a:spcAft>
              <a:buClr>
                <a:schemeClr val="dk1"/>
              </a:buClr>
              <a:buSzPts val="1400"/>
              <a:buFont typeface="Figtree"/>
              <a:buChar char="■"/>
              <a:defRPr>
                <a:solidFill>
                  <a:schemeClr val="dk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3" r:id="rId6"/>
    <p:sldLayoutId id="2147483664" r:id="rId7"/>
    <p:sldLayoutId id="2147483667" r:id="rId8"/>
    <p:sldLayoutId id="2147483675" r:id="rId9"/>
    <p:sldLayoutId id="214748367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pic>
        <p:nvPicPr>
          <p:cNvPr id="278" name="Google Shape;278;p34"/>
          <p:cNvPicPr preferRelativeResize="0">
            <a:picLocks noGrp="1"/>
          </p:cNvPicPr>
          <p:nvPr>
            <p:ph type="pic" idx="2"/>
          </p:nvPr>
        </p:nvPicPr>
        <p:blipFill rotWithShape="1">
          <a:blip r:embed="rId3">
            <a:alphaModFix/>
          </a:blip>
          <a:srcRect l="12167" r="12167"/>
          <a:stretch/>
        </p:blipFill>
        <p:spPr>
          <a:xfrm>
            <a:off x="5660575" y="0"/>
            <a:ext cx="3483600" cy="4632600"/>
          </a:xfrm>
          <a:prstGeom prst="rect">
            <a:avLst/>
          </a:prstGeom>
        </p:spPr>
      </p:pic>
      <p:sp>
        <p:nvSpPr>
          <p:cNvPr id="279" name="Google Shape;279;p34"/>
          <p:cNvSpPr/>
          <p:nvPr/>
        </p:nvSpPr>
        <p:spPr>
          <a:xfrm>
            <a:off x="8066377" y="-1123172"/>
            <a:ext cx="2110633" cy="2189228"/>
          </a:xfrm>
          <a:custGeom>
            <a:avLst/>
            <a:gdLst/>
            <a:ahLst/>
            <a:cxnLst/>
            <a:rect l="l" t="t" r="r" b="b"/>
            <a:pathLst>
              <a:path w="52608" h="54567" extrusionOk="0">
                <a:moveTo>
                  <a:pt x="32311" y="1485"/>
                </a:moveTo>
                <a:cubicBezTo>
                  <a:pt x="32582" y="2075"/>
                  <a:pt x="32694" y="2633"/>
                  <a:pt x="32678" y="3176"/>
                </a:cubicBezTo>
                <a:cubicBezTo>
                  <a:pt x="32630" y="4389"/>
                  <a:pt x="32550" y="5617"/>
                  <a:pt x="32407" y="6814"/>
                </a:cubicBezTo>
                <a:cubicBezTo>
                  <a:pt x="32263" y="8106"/>
                  <a:pt x="32072" y="9383"/>
                  <a:pt x="31848" y="10659"/>
                </a:cubicBezTo>
                <a:cubicBezTo>
                  <a:pt x="31657" y="11744"/>
                  <a:pt x="31434" y="12829"/>
                  <a:pt x="31194" y="13898"/>
                </a:cubicBezTo>
                <a:cubicBezTo>
                  <a:pt x="30716" y="15957"/>
                  <a:pt x="30221" y="17999"/>
                  <a:pt x="29726" y="20041"/>
                </a:cubicBezTo>
                <a:cubicBezTo>
                  <a:pt x="29503" y="20903"/>
                  <a:pt x="29264" y="21765"/>
                  <a:pt x="29040" y="22626"/>
                </a:cubicBezTo>
                <a:cubicBezTo>
                  <a:pt x="28912" y="23121"/>
                  <a:pt x="29311" y="23775"/>
                  <a:pt x="29822" y="23839"/>
                </a:cubicBezTo>
                <a:cubicBezTo>
                  <a:pt x="29950" y="23839"/>
                  <a:pt x="30141" y="23695"/>
                  <a:pt x="30237" y="23552"/>
                </a:cubicBezTo>
                <a:cubicBezTo>
                  <a:pt x="30492" y="23217"/>
                  <a:pt x="30700" y="22866"/>
                  <a:pt x="30923" y="22499"/>
                </a:cubicBezTo>
                <a:cubicBezTo>
                  <a:pt x="32168" y="20504"/>
                  <a:pt x="33604" y="18621"/>
                  <a:pt x="35215" y="16898"/>
                </a:cubicBezTo>
                <a:cubicBezTo>
                  <a:pt x="37385" y="14600"/>
                  <a:pt x="39794" y="12574"/>
                  <a:pt x="42507" y="10947"/>
                </a:cubicBezTo>
                <a:cubicBezTo>
                  <a:pt x="43097" y="10595"/>
                  <a:pt x="43752" y="10388"/>
                  <a:pt x="44390" y="10117"/>
                </a:cubicBezTo>
                <a:cubicBezTo>
                  <a:pt x="44517" y="10069"/>
                  <a:pt x="44661" y="10069"/>
                  <a:pt x="44837" y="10053"/>
                </a:cubicBezTo>
                <a:lnTo>
                  <a:pt x="44837" y="10053"/>
                </a:lnTo>
                <a:cubicBezTo>
                  <a:pt x="44932" y="10707"/>
                  <a:pt x="44757" y="11298"/>
                  <a:pt x="44549" y="11840"/>
                </a:cubicBezTo>
                <a:cubicBezTo>
                  <a:pt x="43975" y="13292"/>
                  <a:pt x="43161" y="14616"/>
                  <a:pt x="42204" y="15829"/>
                </a:cubicBezTo>
                <a:cubicBezTo>
                  <a:pt x="41135" y="17169"/>
                  <a:pt x="40034" y="18494"/>
                  <a:pt x="38869" y="19754"/>
                </a:cubicBezTo>
                <a:cubicBezTo>
                  <a:pt x="38007" y="20712"/>
                  <a:pt x="37034" y="21557"/>
                  <a:pt x="36125" y="22451"/>
                </a:cubicBezTo>
                <a:cubicBezTo>
                  <a:pt x="35167" y="23376"/>
                  <a:pt x="34226" y="24302"/>
                  <a:pt x="33300" y="25259"/>
                </a:cubicBezTo>
                <a:cubicBezTo>
                  <a:pt x="32917" y="25642"/>
                  <a:pt x="32566" y="26057"/>
                  <a:pt x="32215" y="26472"/>
                </a:cubicBezTo>
                <a:cubicBezTo>
                  <a:pt x="31976" y="26759"/>
                  <a:pt x="32040" y="26982"/>
                  <a:pt x="32279" y="27269"/>
                </a:cubicBezTo>
                <a:cubicBezTo>
                  <a:pt x="32545" y="27570"/>
                  <a:pt x="32810" y="27674"/>
                  <a:pt x="33075" y="27674"/>
                </a:cubicBezTo>
                <a:cubicBezTo>
                  <a:pt x="33416" y="27674"/>
                  <a:pt x="33757" y="27502"/>
                  <a:pt x="34098" y="27349"/>
                </a:cubicBezTo>
                <a:cubicBezTo>
                  <a:pt x="35758" y="26599"/>
                  <a:pt x="37385" y="25786"/>
                  <a:pt x="39076" y="25115"/>
                </a:cubicBezTo>
                <a:cubicBezTo>
                  <a:pt x="40656" y="24509"/>
                  <a:pt x="42268" y="23967"/>
                  <a:pt x="43911" y="23568"/>
                </a:cubicBezTo>
                <a:cubicBezTo>
                  <a:pt x="45172" y="23265"/>
                  <a:pt x="46496" y="23137"/>
                  <a:pt x="47788" y="23073"/>
                </a:cubicBezTo>
                <a:cubicBezTo>
                  <a:pt x="47994" y="23061"/>
                  <a:pt x="48199" y="23054"/>
                  <a:pt x="48405" y="23054"/>
                </a:cubicBezTo>
                <a:cubicBezTo>
                  <a:pt x="49255" y="23054"/>
                  <a:pt x="50103" y="23173"/>
                  <a:pt x="50900" y="23520"/>
                </a:cubicBezTo>
                <a:cubicBezTo>
                  <a:pt x="51267" y="23679"/>
                  <a:pt x="51363" y="23871"/>
                  <a:pt x="51267" y="24270"/>
                </a:cubicBezTo>
                <a:cubicBezTo>
                  <a:pt x="51027" y="25179"/>
                  <a:pt x="50389" y="25786"/>
                  <a:pt x="49639" y="26232"/>
                </a:cubicBezTo>
                <a:cubicBezTo>
                  <a:pt x="48666" y="26807"/>
                  <a:pt x="47645" y="27333"/>
                  <a:pt x="46608" y="27764"/>
                </a:cubicBezTo>
                <a:cubicBezTo>
                  <a:pt x="45475" y="28259"/>
                  <a:pt x="44310" y="28674"/>
                  <a:pt x="43113" y="29025"/>
                </a:cubicBezTo>
                <a:cubicBezTo>
                  <a:pt x="41246" y="29567"/>
                  <a:pt x="39332" y="30014"/>
                  <a:pt x="37401" y="30317"/>
                </a:cubicBezTo>
                <a:cubicBezTo>
                  <a:pt x="36013" y="30525"/>
                  <a:pt x="34625" y="30668"/>
                  <a:pt x="33237" y="30684"/>
                </a:cubicBezTo>
                <a:cubicBezTo>
                  <a:pt x="32965" y="30684"/>
                  <a:pt x="32678" y="30907"/>
                  <a:pt x="32455" y="31083"/>
                </a:cubicBezTo>
                <a:cubicBezTo>
                  <a:pt x="32391" y="31131"/>
                  <a:pt x="32471" y="31450"/>
                  <a:pt x="32566" y="31594"/>
                </a:cubicBezTo>
                <a:cubicBezTo>
                  <a:pt x="32838" y="31945"/>
                  <a:pt x="33300" y="32056"/>
                  <a:pt x="33667" y="32280"/>
                </a:cubicBezTo>
                <a:cubicBezTo>
                  <a:pt x="34609" y="32854"/>
                  <a:pt x="35550" y="33476"/>
                  <a:pt x="36428" y="34162"/>
                </a:cubicBezTo>
                <a:cubicBezTo>
                  <a:pt x="37720" y="35184"/>
                  <a:pt x="38997" y="36237"/>
                  <a:pt x="40209" y="37354"/>
                </a:cubicBezTo>
                <a:cubicBezTo>
                  <a:pt x="41246" y="38311"/>
                  <a:pt x="42236" y="39348"/>
                  <a:pt x="43145" y="40417"/>
                </a:cubicBezTo>
                <a:cubicBezTo>
                  <a:pt x="44326" y="41821"/>
                  <a:pt x="45411" y="43321"/>
                  <a:pt x="46001" y="45092"/>
                </a:cubicBezTo>
                <a:cubicBezTo>
                  <a:pt x="46049" y="45204"/>
                  <a:pt x="46081" y="45332"/>
                  <a:pt x="46145" y="45555"/>
                </a:cubicBezTo>
                <a:cubicBezTo>
                  <a:pt x="45698" y="45316"/>
                  <a:pt x="45315" y="45156"/>
                  <a:pt x="44964" y="44933"/>
                </a:cubicBezTo>
                <a:cubicBezTo>
                  <a:pt x="43401" y="43943"/>
                  <a:pt x="41853" y="42986"/>
                  <a:pt x="40321" y="41949"/>
                </a:cubicBezTo>
                <a:cubicBezTo>
                  <a:pt x="38725" y="40864"/>
                  <a:pt x="37130" y="39731"/>
                  <a:pt x="35582" y="38534"/>
                </a:cubicBezTo>
                <a:cubicBezTo>
                  <a:pt x="34577" y="37769"/>
                  <a:pt x="33635" y="36875"/>
                  <a:pt x="32726" y="35981"/>
                </a:cubicBezTo>
                <a:cubicBezTo>
                  <a:pt x="32088" y="35375"/>
                  <a:pt x="31529" y="34673"/>
                  <a:pt x="30955" y="34019"/>
                </a:cubicBezTo>
                <a:cubicBezTo>
                  <a:pt x="30827" y="33869"/>
                  <a:pt x="30636" y="33793"/>
                  <a:pt x="30451" y="33793"/>
                </a:cubicBezTo>
                <a:cubicBezTo>
                  <a:pt x="30243" y="33793"/>
                  <a:pt x="30042" y="33889"/>
                  <a:pt x="29950" y="34083"/>
                </a:cubicBezTo>
                <a:cubicBezTo>
                  <a:pt x="29886" y="34194"/>
                  <a:pt x="29950" y="34434"/>
                  <a:pt x="30045" y="34545"/>
                </a:cubicBezTo>
                <a:cubicBezTo>
                  <a:pt x="30700" y="35519"/>
                  <a:pt x="31418" y="36444"/>
                  <a:pt x="32040" y="37433"/>
                </a:cubicBezTo>
                <a:cubicBezTo>
                  <a:pt x="33173" y="39221"/>
                  <a:pt x="34258" y="41024"/>
                  <a:pt x="35024" y="43018"/>
                </a:cubicBezTo>
                <a:cubicBezTo>
                  <a:pt x="35614" y="44566"/>
                  <a:pt x="36061" y="46145"/>
                  <a:pt x="36300" y="47773"/>
                </a:cubicBezTo>
                <a:cubicBezTo>
                  <a:pt x="36412" y="48571"/>
                  <a:pt x="36316" y="49416"/>
                  <a:pt x="36300" y="50230"/>
                </a:cubicBezTo>
                <a:cubicBezTo>
                  <a:pt x="36268" y="50821"/>
                  <a:pt x="36141" y="51379"/>
                  <a:pt x="35821" y="51890"/>
                </a:cubicBezTo>
                <a:cubicBezTo>
                  <a:pt x="35702" y="52082"/>
                  <a:pt x="35630" y="52169"/>
                  <a:pt x="35521" y="52169"/>
                </a:cubicBezTo>
                <a:cubicBezTo>
                  <a:pt x="35441" y="52169"/>
                  <a:pt x="35339" y="52121"/>
                  <a:pt x="35183" y="52033"/>
                </a:cubicBezTo>
                <a:cubicBezTo>
                  <a:pt x="34545" y="51666"/>
                  <a:pt x="34162" y="51060"/>
                  <a:pt x="33731" y="50501"/>
                </a:cubicBezTo>
                <a:cubicBezTo>
                  <a:pt x="32487" y="48842"/>
                  <a:pt x="31593" y="46991"/>
                  <a:pt x="30700" y="45124"/>
                </a:cubicBezTo>
                <a:cubicBezTo>
                  <a:pt x="30141" y="43975"/>
                  <a:pt x="29662" y="42779"/>
                  <a:pt x="29279" y="41550"/>
                </a:cubicBezTo>
                <a:cubicBezTo>
                  <a:pt x="28737" y="39843"/>
                  <a:pt x="28354" y="38088"/>
                  <a:pt x="28370" y="36269"/>
                </a:cubicBezTo>
                <a:cubicBezTo>
                  <a:pt x="28370" y="36061"/>
                  <a:pt x="28306" y="35854"/>
                  <a:pt x="28274" y="35646"/>
                </a:cubicBezTo>
                <a:cubicBezTo>
                  <a:pt x="28248" y="35408"/>
                  <a:pt x="28111" y="35279"/>
                  <a:pt x="27919" y="35279"/>
                </a:cubicBezTo>
                <a:cubicBezTo>
                  <a:pt x="27880" y="35279"/>
                  <a:pt x="27839" y="35285"/>
                  <a:pt x="27796" y="35295"/>
                </a:cubicBezTo>
                <a:cubicBezTo>
                  <a:pt x="27556" y="35359"/>
                  <a:pt x="27253" y="35455"/>
                  <a:pt x="27285" y="35806"/>
                </a:cubicBezTo>
                <a:cubicBezTo>
                  <a:pt x="27301" y="36141"/>
                  <a:pt x="27381" y="36460"/>
                  <a:pt x="27365" y="36779"/>
                </a:cubicBezTo>
                <a:cubicBezTo>
                  <a:pt x="27301" y="37864"/>
                  <a:pt x="27285" y="38949"/>
                  <a:pt x="27125" y="40018"/>
                </a:cubicBezTo>
                <a:cubicBezTo>
                  <a:pt x="26854" y="41710"/>
                  <a:pt x="26535" y="43417"/>
                  <a:pt x="26168" y="45108"/>
                </a:cubicBezTo>
                <a:cubicBezTo>
                  <a:pt x="25961" y="46050"/>
                  <a:pt x="25610" y="46975"/>
                  <a:pt x="25290" y="47885"/>
                </a:cubicBezTo>
                <a:cubicBezTo>
                  <a:pt x="24652" y="49767"/>
                  <a:pt x="23487" y="51331"/>
                  <a:pt x="22259" y="52847"/>
                </a:cubicBezTo>
                <a:cubicBezTo>
                  <a:pt x="22067" y="53070"/>
                  <a:pt x="21876" y="53278"/>
                  <a:pt x="21684" y="53501"/>
                </a:cubicBezTo>
                <a:lnTo>
                  <a:pt x="21525" y="53453"/>
                </a:lnTo>
                <a:cubicBezTo>
                  <a:pt x="21461" y="53134"/>
                  <a:pt x="21349" y="52831"/>
                  <a:pt x="21317" y="52512"/>
                </a:cubicBezTo>
                <a:cubicBezTo>
                  <a:pt x="21174" y="50900"/>
                  <a:pt x="21238" y="49289"/>
                  <a:pt x="21445" y="47677"/>
                </a:cubicBezTo>
                <a:cubicBezTo>
                  <a:pt x="21621" y="46177"/>
                  <a:pt x="21796" y="44677"/>
                  <a:pt x="22020" y="43194"/>
                </a:cubicBezTo>
                <a:cubicBezTo>
                  <a:pt x="22147" y="42268"/>
                  <a:pt x="22323" y="41343"/>
                  <a:pt x="22530" y="40433"/>
                </a:cubicBezTo>
                <a:cubicBezTo>
                  <a:pt x="22961" y="38534"/>
                  <a:pt x="23424" y="36652"/>
                  <a:pt x="23870" y="34753"/>
                </a:cubicBezTo>
                <a:cubicBezTo>
                  <a:pt x="23966" y="34370"/>
                  <a:pt x="24046" y="33971"/>
                  <a:pt x="24094" y="33556"/>
                </a:cubicBezTo>
                <a:cubicBezTo>
                  <a:pt x="24110" y="33413"/>
                  <a:pt x="24046" y="33205"/>
                  <a:pt x="23950" y="33125"/>
                </a:cubicBezTo>
                <a:cubicBezTo>
                  <a:pt x="23883" y="33092"/>
                  <a:pt x="23784" y="33071"/>
                  <a:pt x="23690" y="33071"/>
                </a:cubicBezTo>
                <a:cubicBezTo>
                  <a:pt x="23606" y="33071"/>
                  <a:pt x="23524" y="33088"/>
                  <a:pt x="23472" y="33125"/>
                </a:cubicBezTo>
                <a:cubicBezTo>
                  <a:pt x="23216" y="33301"/>
                  <a:pt x="22993" y="33524"/>
                  <a:pt x="22833" y="33780"/>
                </a:cubicBezTo>
                <a:cubicBezTo>
                  <a:pt x="22402" y="34466"/>
                  <a:pt x="22083" y="35216"/>
                  <a:pt x="21621" y="35886"/>
                </a:cubicBezTo>
                <a:cubicBezTo>
                  <a:pt x="20855" y="37019"/>
                  <a:pt x="20073" y="38151"/>
                  <a:pt x="19179" y="39189"/>
                </a:cubicBezTo>
                <a:cubicBezTo>
                  <a:pt x="17568" y="41055"/>
                  <a:pt x="15653" y="42539"/>
                  <a:pt x="13339" y="43449"/>
                </a:cubicBezTo>
                <a:cubicBezTo>
                  <a:pt x="12223" y="43880"/>
                  <a:pt x="11106" y="44199"/>
                  <a:pt x="9909" y="44247"/>
                </a:cubicBezTo>
                <a:cubicBezTo>
                  <a:pt x="9873" y="44249"/>
                  <a:pt x="9838" y="44251"/>
                  <a:pt x="9802" y="44251"/>
                </a:cubicBezTo>
                <a:cubicBezTo>
                  <a:pt x="9630" y="44251"/>
                  <a:pt x="9458" y="44220"/>
                  <a:pt x="9287" y="44167"/>
                </a:cubicBezTo>
                <a:cubicBezTo>
                  <a:pt x="8728" y="43991"/>
                  <a:pt x="8616" y="43736"/>
                  <a:pt x="8888" y="43210"/>
                </a:cubicBezTo>
                <a:cubicBezTo>
                  <a:pt x="9542" y="41885"/>
                  <a:pt x="10547" y="40832"/>
                  <a:pt x="11568" y="39811"/>
                </a:cubicBezTo>
                <a:cubicBezTo>
                  <a:pt x="12526" y="38854"/>
                  <a:pt x="13515" y="37912"/>
                  <a:pt x="14552" y="37051"/>
                </a:cubicBezTo>
                <a:cubicBezTo>
                  <a:pt x="15781" y="36029"/>
                  <a:pt x="17057" y="35024"/>
                  <a:pt x="18382" y="34099"/>
                </a:cubicBezTo>
                <a:cubicBezTo>
                  <a:pt x="20025" y="32950"/>
                  <a:pt x="21748" y="31881"/>
                  <a:pt x="23440" y="30780"/>
                </a:cubicBezTo>
                <a:cubicBezTo>
                  <a:pt x="23791" y="30556"/>
                  <a:pt x="23966" y="29759"/>
                  <a:pt x="23695" y="29455"/>
                </a:cubicBezTo>
                <a:cubicBezTo>
                  <a:pt x="23578" y="29324"/>
                  <a:pt x="23327" y="29246"/>
                  <a:pt x="23127" y="29246"/>
                </a:cubicBezTo>
                <a:cubicBezTo>
                  <a:pt x="23108" y="29246"/>
                  <a:pt x="23090" y="29247"/>
                  <a:pt x="23073" y="29248"/>
                </a:cubicBezTo>
                <a:cubicBezTo>
                  <a:pt x="22402" y="29296"/>
                  <a:pt x="21748" y="29376"/>
                  <a:pt x="21110" y="29503"/>
                </a:cubicBezTo>
                <a:cubicBezTo>
                  <a:pt x="19658" y="29775"/>
                  <a:pt x="18238" y="30158"/>
                  <a:pt x="16802" y="30397"/>
                </a:cubicBezTo>
                <a:cubicBezTo>
                  <a:pt x="15255" y="30653"/>
                  <a:pt x="13700" y="30790"/>
                  <a:pt x="12137" y="30790"/>
                </a:cubicBezTo>
                <a:cubicBezTo>
                  <a:pt x="11555" y="30790"/>
                  <a:pt x="10972" y="30771"/>
                  <a:pt x="10388" y="30732"/>
                </a:cubicBezTo>
                <a:cubicBezTo>
                  <a:pt x="9015" y="30636"/>
                  <a:pt x="7659" y="30493"/>
                  <a:pt x="6319" y="30173"/>
                </a:cubicBezTo>
                <a:cubicBezTo>
                  <a:pt x="5026" y="29854"/>
                  <a:pt x="3782" y="29408"/>
                  <a:pt x="2665" y="28690"/>
                </a:cubicBezTo>
                <a:cubicBezTo>
                  <a:pt x="2202" y="28402"/>
                  <a:pt x="1819" y="27988"/>
                  <a:pt x="1420" y="27636"/>
                </a:cubicBezTo>
                <a:cubicBezTo>
                  <a:pt x="1229" y="27477"/>
                  <a:pt x="1245" y="27317"/>
                  <a:pt x="1436" y="27142"/>
                </a:cubicBezTo>
                <a:cubicBezTo>
                  <a:pt x="1947" y="26631"/>
                  <a:pt x="2633" y="26472"/>
                  <a:pt x="3287" y="26328"/>
                </a:cubicBezTo>
                <a:cubicBezTo>
                  <a:pt x="4409" y="26104"/>
                  <a:pt x="5539" y="26027"/>
                  <a:pt x="6673" y="26027"/>
                </a:cubicBezTo>
                <a:cubicBezTo>
                  <a:pt x="7717" y="26027"/>
                  <a:pt x="8765" y="26092"/>
                  <a:pt x="9813" y="26169"/>
                </a:cubicBezTo>
                <a:cubicBezTo>
                  <a:pt x="11249" y="26280"/>
                  <a:pt x="12701" y="26440"/>
                  <a:pt x="14137" y="26615"/>
                </a:cubicBezTo>
                <a:cubicBezTo>
                  <a:pt x="15525" y="26775"/>
                  <a:pt x="16898" y="26966"/>
                  <a:pt x="18270" y="27222"/>
                </a:cubicBezTo>
                <a:cubicBezTo>
                  <a:pt x="19818" y="27493"/>
                  <a:pt x="21349" y="27860"/>
                  <a:pt x="22897" y="28179"/>
                </a:cubicBezTo>
                <a:cubicBezTo>
                  <a:pt x="22983" y="28198"/>
                  <a:pt x="23054" y="28209"/>
                  <a:pt x="23114" y="28209"/>
                </a:cubicBezTo>
                <a:cubicBezTo>
                  <a:pt x="23300" y="28209"/>
                  <a:pt x="23375" y="28105"/>
                  <a:pt x="23424" y="27828"/>
                </a:cubicBezTo>
                <a:cubicBezTo>
                  <a:pt x="23456" y="27605"/>
                  <a:pt x="23487" y="27381"/>
                  <a:pt x="23456" y="27174"/>
                </a:cubicBezTo>
                <a:cubicBezTo>
                  <a:pt x="23440" y="27046"/>
                  <a:pt x="23296" y="26902"/>
                  <a:pt x="23184" y="26823"/>
                </a:cubicBezTo>
                <a:cubicBezTo>
                  <a:pt x="23009" y="26695"/>
                  <a:pt x="22785" y="26631"/>
                  <a:pt x="22610" y="26488"/>
                </a:cubicBezTo>
                <a:cubicBezTo>
                  <a:pt x="21716" y="25786"/>
                  <a:pt x="20823" y="25084"/>
                  <a:pt x="19961" y="24350"/>
                </a:cubicBezTo>
                <a:cubicBezTo>
                  <a:pt x="18733" y="23296"/>
                  <a:pt x="17504" y="22243"/>
                  <a:pt x="16307" y="21158"/>
                </a:cubicBezTo>
                <a:cubicBezTo>
                  <a:pt x="15525" y="20456"/>
                  <a:pt x="14760" y="19722"/>
                  <a:pt x="14042" y="18940"/>
                </a:cubicBezTo>
                <a:cubicBezTo>
                  <a:pt x="12717" y="17536"/>
                  <a:pt x="11441" y="16052"/>
                  <a:pt x="10483" y="14361"/>
                </a:cubicBezTo>
                <a:cubicBezTo>
                  <a:pt x="9813" y="13196"/>
                  <a:pt x="9191" y="12016"/>
                  <a:pt x="8808" y="10707"/>
                </a:cubicBezTo>
                <a:cubicBezTo>
                  <a:pt x="8696" y="10308"/>
                  <a:pt x="8728" y="9941"/>
                  <a:pt x="8936" y="9574"/>
                </a:cubicBezTo>
                <a:cubicBezTo>
                  <a:pt x="9071" y="9348"/>
                  <a:pt x="9351" y="9218"/>
                  <a:pt x="9621" y="9218"/>
                </a:cubicBezTo>
                <a:cubicBezTo>
                  <a:pt x="9733" y="9218"/>
                  <a:pt x="9843" y="9240"/>
                  <a:pt x="9941" y="9287"/>
                </a:cubicBezTo>
                <a:cubicBezTo>
                  <a:pt x="10675" y="9638"/>
                  <a:pt x="11233" y="10197"/>
                  <a:pt x="11760" y="10787"/>
                </a:cubicBezTo>
                <a:cubicBezTo>
                  <a:pt x="12574" y="11665"/>
                  <a:pt x="13387" y="12526"/>
                  <a:pt x="14201" y="13420"/>
                </a:cubicBezTo>
                <a:cubicBezTo>
                  <a:pt x="14791" y="14074"/>
                  <a:pt x="15366" y="14728"/>
                  <a:pt x="15972" y="15382"/>
                </a:cubicBezTo>
                <a:cubicBezTo>
                  <a:pt x="16898" y="16419"/>
                  <a:pt x="17855" y="17457"/>
                  <a:pt x="18796" y="18478"/>
                </a:cubicBezTo>
                <a:cubicBezTo>
                  <a:pt x="19483" y="19244"/>
                  <a:pt x="20169" y="20010"/>
                  <a:pt x="20871" y="20775"/>
                </a:cubicBezTo>
                <a:cubicBezTo>
                  <a:pt x="21796" y="21765"/>
                  <a:pt x="22722" y="22738"/>
                  <a:pt x="23631" y="23727"/>
                </a:cubicBezTo>
                <a:cubicBezTo>
                  <a:pt x="24110" y="24238"/>
                  <a:pt x="24557" y="24780"/>
                  <a:pt x="25019" y="25291"/>
                </a:cubicBezTo>
                <a:cubicBezTo>
                  <a:pt x="25099" y="25387"/>
                  <a:pt x="25211" y="25451"/>
                  <a:pt x="25338" y="25498"/>
                </a:cubicBezTo>
                <a:cubicBezTo>
                  <a:pt x="25418" y="25540"/>
                  <a:pt x="25487" y="25560"/>
                  <a:pt x="25548" y="25560"/>
                </a:cubicBezTo>
                <a:cubicBezTo>
                  <a:pt x="25696" y="25560"/>
                  <a:pt x="25792" y="25442"/>
                  <a:pt x="25849" y="25227"/>
                </a:cubicBezTo>
                <a:cubicBezTo>
                  <a:pt x="26088" y="24334"/>
                  <a:pt x="25737" y="23616"/>
                  <a:pt x="25195" y="22945"/>
                </a:cubicBezTo>
                <a:cubicBezTo>
                  <a:pt x="24812" y="22483"/>
                  <a:pt x="24349" y="22052"/>
                  <a:pt x="24014" y="21541"/>
                </a:cubicBezTo>
                <a:cubicBezTo>
                  <a:pt x="23599" y="20871"/>
                  <a:pt x="23248" y="20169"/>
                  <a:pt x="22929" y="19451"/>
                </a:cubicBezTo>
                <a:cubicBezTo>
                  <a:pt x="21764" y="16834"/>
                  <a:pt x="20887" y="14106"/>
                  <a:pt x="20089" y="11361"/>
                </a:cubicBezTo>
                <a:cubicBezTo>
                  <a:pt x="19626" y="9734"/>
                  <a:pt x="19323" y="8074"/>
                  <a:pt x="19195" y="6383"/>
                </a:cubicBezTo>
                <a:cubicBezTo>
                  <a:pt x="19131" y="5490"/>
                  <a:pt x="19084" y="4628"/>
                  <a:pt x="19291" y="3750"/>
                </a:cubicBezTo>
                <a:cubicBezTo>
                  <a:pt x="19307" y="3607"/>
                  <a:pt x="19371" y="3463"/>
                  <a:pt x="19419" y="3335"/>
                </a:cubicBezTo>
                <a:cubicBezTo>
                  <a:pt x="19451" y="3320"/>
                  <a:pt x="19483" y="3320"/>
                  <a:pt x="19530" y="3304"/>
                </a:cubicBezTo>
                <a:cubicBezTo>
                  <a:pt x="19706" y="3591"/>
                  <a:pt x="19913" y="3846"/>
                  <a:pt x="20057" y="4149"/>
                </a:cubicBezTo>
                <a:cubicBezTo>
                  <a:pt x="20711" y="5537"/>
                  <a:pt x="21381" y="6910"/>
                  <a:pt x="21956" y="8330"/>
                </a:cubicBezTo>
                <a:cubicBezTo>
                  <a:pt x="22610" y="10005"/>
                  <a:pt x="23168" y="11712"/>
                  <a:pt x="23743" y="13420"/>
                </a:cubicBezTo>
                <a:cubicBezTo>
                  <a:pt x="24142" y="14584"/>
                  <a:pt x="24541" y="15749"/>
                  <a:pt x="24844" y="16930"/>
                </a:cubicBezTo>
                <a:cubicBezTo>
                  <a:pt x="25306" y="18797"/>
                  <a:pt x="25737" y="20680"/>
                  <a:pt x="26088" y="22562"/>
                </a:cubicBezTo>
                <a:cubicBezTo>
                  <a:pt x="26184" y="23105"/>
                  <a:pt x="26391" y="23488"/>
                  <a:pt x="26806" y="23791"/>
                </a:cubicBezTo>
                <a:cubicBezTo>
                  <a:pt x="26941" y="23895"/>
                  <a:pt x="27056" y="23947"/>
                  <a:pt x="27148" y="23947"/>
                </a:cubicBezTo>
                <a:cubicBezTo>
                  <a:pt x="27296" y="23947"/>
                  <a:pt x="27381" y="23811"/>
                  <a:pt x="27381" y="23536"/>
                </a:cubicBezTo>
                <a:cubicBezTo>
                  <a:pt x="27413" y="22531"/>
                  <a:pt x="27397" y="21541"/>
                  <a:pt x="27397" y="20552"/>
                </a:cubicBezTo>
                <a:cubicBezTo>
                  <a:pt x="27397" y="18972"/>
                  <a:pt x="27333" y="17377"/>
                  <a:pt x="27413" y="15813"/>
                </a:cubicBezTo>
                <a:cubicBezTo>
                  <a:pt x="27508" y="14281"/>
                  <a:pt x="27684" y="12750"/>
                  <a:pt x="27939" y="11250"/>
                </a:cubicBezTo>
                <a:cubicBezTo>
                  <a:pt x="28179" y="9909"/>
                  <a:pt x="28498" y="8601"/>
                  <a:pt x="28912" y="7309"/>
                </a:cubicBezTo>
                <a:cubicBezTo>
                  <a:pt x="29503" y="5506"/>
                  <a:pt x="30253" y="3750"/>
                  <a:pt x="31465" y="2250"/>
                </a:cubicBezTo>
                <a:cubicBezTo>
                  <a:pt x="31689" y="1979"/>
                  <a:pt x="31992" y="1772"/>
                  <a:pt x="32311" y="1485"/>
                </a:cubicBezTo>
                <a:close/>
                <a:moveTo>
                  <a:pt x="32247" y="1"/>
                </a:moveTo>
                <a:cubicBezTo>
                  <a:pt x="32152" y="33"/>
                  <a:pt x="32056" y="96"/>
                  <a:pt x="31960" y="128"/>
                </a:cubicBezTo>
                <a:cubicBezTo>
                  <a:pt x="31258" y="384"/>
                  <a:pt x="30668" y="814"/>
                  <a:pt x="30189" y="1421"/>
                </a:cubicBezTo>
                <a:cubicBezTo>
                  <a:pt x="29248" y="2602"/>
                  <a:pt x="28593" y="3926"/>
                  <a:pt x="28083" y="5314"/>
                </a:cubicBezTo>
                <a:cubicBezTo>
                  <a:pt x="27748" y="6208"/>
                  <a:pt x="27413" y="7117"/>
                  <a:pt x="27173" y="8027"/>
                </a:cubicBezTo>
                <a:cubicBezTo>
                  <a:pt x="26742" y="9606"/>
                  <a:pt x="26407" y="11218"/>
                  <a:pt x="26296" y="12877"/>
                </a:cubicBezTo>
                <a:cubicBezTo>
                  <a:pt x="26248" y="13675"/>
                  <a:pt x="26168" y="14473"/>
                  <a:pt x="26104" y="15271"/>
                </a:cubicBezTo>
                <a:cubicBezTo>
                  <a:pt x="26072" y="15701"/>
                  <a:pt x="26056" y="16116"/>
                  <a:pt x="26009" y="16643"/>
                </a:cubicBezTo>
                <a:cubicBezTo>
                  <a:pt x="25929" y="16467"/>
                  <a:pt x="25881" y="16403"/>
                  <a:pt x="25849" y="16324"/>
                </a:cubicBezTo>
                <a:cubicBezTo>
                  <a:pt x="25019" y="13484"/>
                  <a:pt x="23998" y="10707"/>
                  <a:pt x="22897" y="7963"/>
                </a:cubicBezTo>
                <a:cubicBezTo>
                  <a:pt x="22243" y="6335"/>
                  <a:pt x="21541" y="4740"/>
                  <a:pt x="20663" y="3240"/>
                </a:cubicBezTo>
                <a:cubicBezTo>
                  <a:pt x="20472" y="2921"/>
                  <a:pt x="20264" y="2586"/>
                  <a:pt x="19977" y="2362"/>
                </a:cubicBezTo>
                <a:cubicBezTo>
                  <a:pt x="19837" y="2244"/>
                  <a:pt x="19665" y="2190"/>
                  <a:pt x="19487" y="2190"/>
                </a:cubicBezTo>
                <a:cubicBezTo>
                  <a:pt x="19019" y="2190"/>
                  <a:pt x="18510" y="2560"/>
                  <a:pt x="18429" y="3080"/>
                </a:cubicBezTo>
                <a:cubicBezTo>
                  <a:pt x="18350" y="3543"/>
                  <a:pt x="18286" y="4022"/>
                  <a:pt x="18286" y="4500"/>
                </a:cubicBezTo>
                <a:cubicBezTo>
                  <a:pt x="18302" y="5298"/>
                  <a:pt x="18302" y="6096"/>
                  <a:pt x="18429" y="6894"/>
                </a:cubicBezTo>
                <a:cubicBezTo>
                  <a:pt x="18621" y="8170"/>
                  <a:pt x="18812" y="9447"/>
                  <a:pt x="19163" y="10691"/>
                </a:cubicBezTo>
                <a:cubicBezTo>
                  <a:pt x="19626" y="12335"/>
                  <a:pt x="20201" y="13930"/>
                  <a:pt x="20775" y="15542"/>
                </a:cubicBezTo>
                <a:cubicBezTo>
                  <a:pt x="21110" y="16499"/>
                  <a:pt x="21509" y="17441"/>
                  <a:pt x="21892" y="18382"/>
                </a:cubicBezTo>
                <a:cubicBezTo>
                  <a:pt x="22083" y="18829"/>
                  <a:pt x="22275" y="19260"/>
                  <a:pt x="22466" y="19706"/>
                </a:cubicBezTo>
                <a:cubicBezTo>
                  <a:pt x="22355" y="19706"/>
                  <a:pt x="22307" y="19658"/>
                  <a:pt x="22259" y="19627"/>
                </a:cubicBezTo>
                <a:cubicBezTo>
                  <a:pt x="21732" y="19084"/>
                  <a:pt x="21206" y="18573"/>
                  <a:pt x="20695" y="18031"/>
                </a:cubicBezTo>
                <a:cubicBezTo>
                  <a:pt x="19850" y="17153"/>
                  <a:pt x="19020" y="16260"/>
                  <a:pt x="18190" y="15366"/>
                </a:cubicBezTo>
                <a:cubicBezTo>
                  <a:pt x="17360" y="14473"/>
                  <a:pt x="16531" y="13579"/>
                  <a:pt x="15685" y="12702"/>
                </a:cubicBezTo>
                <a:cubicBezTo>
                  <a:pt x="14903" y="11856"/>
                  <a:pt x="14073" y="11042"/>
                  <a:pt x="13292" y="10197"/>
                </a:cubicBezTo>
                <a:cubicBezTo>
                  <a:pt x="12574" y="9399"/>
                  <a:pt x="11808" y="8633"/>
                  <a:pt x="10898" y="8043"/>
                </a:cubicBezTo>
                <a:cubicBezTo>
                  <a:pt x="10430" y="7736"/>
                  <a:pt x="9961" y="7568"/>
                  <a:pt x="9493" y="7568"/>
                </a:cubicBezTo>
                <a:cubicBezTo>
                  <a:pt x="9036" y="7568"/>
                  <a:pt x="8579" y="7728"/>
                  <a:pt x="8122" y="8074"/>
                </a:cubicBezTo>
                <a:cubicBezTo>
                  <a:pt x="7420" y="8601"/>
                  <a:pt x="7244" y="9367"/>
                  <a:pt x="7340" y="10149"/>
                </a:cubicBezTo>
                <a:cubicBezTo>
                  <a:pt x="7420" y="10835"/>
                  <a:pt x="7643" y="11505"/>
                  <a:pt x="7898" y="12143"/>
                </a:cubicBezTo>
                <a:cubicBezTo>
                  <a:pt x="8808" y="14473"/>
                  <a:pt x="10212" y="16499"/>
                  <a:pt x="11856" y="18350"/>
                </a:cubicBezTo>
                <a:cubicBezTo>
                  <a:pt x="12717" y="19307"/>
                  <a:pt x="13659" y="20201"/>
                  <a:pt x="14584" y="21095"/>
                </a:cubicBezTo>
                <a:cubicBezTo>
                  <a:pt x="16259" y="22722"/>
                  <a:pt x="18078" y="24142"/>
                  <a:pt x="19977" y="25514"/>
                </a:cubicBezTo>
                <a:cubicBezTo>
                  <a:pt x="20328" y="25770"/>
                  <a:pt x="20663" y="26041"/>
                  <a:pt x="21094" y="26360"/>
                </a:cubicBezTo>
                <a:cubicBezTo>
                  <a:pt x="20903" y="26360"/>
                  <a:pt x="20839" y="26360"/>
                  <a:pt x="20759" y="26344"/>
                </a:cubicBezTo>
                <a:cubicBezTo>
                  <a:pt x="19786" y="26169"/>
                  <a:pt x="18828" y="25977"/>
                  <a:pt x="17855" y="25833"/>
                </a:cubicBezTo>
                <a:cubicBezTo>
                  <a:pt x="16275" y="25610"/>
                  <a:pt x="14680" y="25419"/>
                  <a:pt x="13084" y="25259"/>
                </a:cubicBezTo>
                <a:cubicBezTo>
                  <a:pt x="11489" y="25084"/>
                  <a:pt x="9877" y="24924"/>
                  <a:pt x="8265" y="24860"/>
                </a:cubicBezTo>
                <a:cubicBezTo>
                  <a:pt x="7721" y="24840"/>
                  <a:pt x="7176" y="24824"/>
                  <a:pt x="6630" y="24824"/>
                </a:cubicBezTo>
                <a:cubicBezTo>
                  <a:pt x="5479" y="24824"/>
                  <a:pt x="4328" y="24893"/>
                  <a:pt x="3191" y="25131"/>
                </a:cubicBezTo>
                <a:cubicBezTo>
                  <a:pt x="2266" y="25323"/>
                  <a:pt x="1372" y="25610"/>
                  <a:pt x="639" y="26232"/>
                </a:cubicBezTo>
                <a:cubicBezTo>
                  <a:pt x="112" y="26663"/>
                  <a:pt x="0" y="27317"/>
                  <a:pt x="335" y="27924"/>
                </a:cubicBezTo>
                <a:cubicBezTo>
                  <a:pt x="750" y="28658"/>
                  <a:pt x="1388" y="29184"/>
                  <a:pt x="2059" y="29631"/>
                </a:cubicBezTo>
                <a:cubicBezTo>
                  <a:pt x="3495" y="30588"/>
                  <a:pt x="5106" y="31195"/>
                  <a:pt x="6813" y="31498"/>
                </a:cubicBezTo>
                <a:cubicBezTo>
                  <a:pt x="8154" y="31737"/>
                  <a:pt x="9526" y="31913"/>
                  <a:pt x="10882" y="32008"/>
                </a:cubicBezTo>
                <a:cubicBezTo>
                  <a:pt x="11483" y="32054"/>
                  <a:pt x="12083" y="32076"/>
                  <a:pt x="12680" y="32076"/>
                </a:cubicBezTo>
                <a:cubicBezTo>
                  <a:pt x="15016" y="32076"/>
                  <a:pt x="17323" y="31744"/>
                  <a:pt x="19610" y="31211"/>
                </a:cubicBezTo>
                <a:cubicBezTo>
                  <a:pt x="19961" y="31131"/>
                  <a:pt x="20296" y="31067"/>
                  <a:pt x="20647" y="30987"/>
                </a:cubicBezTo>
                <a:cubicBezTo>
                  <a:pt x="20663" y="31019"/>
                  <a:pt x="20663" y="31051"/>
                  <a:pt x="20679" y="31083"/>
                </a:cubicBezTo>
                <a:cubicBezTo>
                  <a:pt x="20360" y="31290"/>
                  <a:pt x="20057" y="31498"/>
                  <a:pt x="19754" y="31705"/>
                </a:cubicBezTo>
                <a:cubicBezTo>
                  <a:pt x="17584" y="33109"/>
                  <a:pt x="15509" y="34625"/>
                  <a:pt x="13563" y="36317"/>
                </a:cubicBezTo>
                <a:cubicBezTo>
                  <a:pt x="11919" y="37753"/>
                  <a:pt x="10340" y="39252"/>
                  <a:pt x="8983" y="40960"/>
                </a:cubicBezTo>
                <a:cubicBezTo>
                  <a:pt x="8473" y="41614"/>
                  <a:pt x="7946" y="42252"/>
                  <a:pt x="7771" y="43098"/>
                </a:cubicBezTo>
                <a:cubicBezTo>
                  <a:pt x="7707" y="43433"/>
                  <a:pt x="7675" y="43880"/>
                  <a:pt x="7835" y="44167"/>
                </a:cubicBezTo>
                <a:cubicBezTo>
                  <a:pt x="8186" y="44853"/>
                  <a:pt x="8792" y="45300"/>
                  <a:pt x="9606" y="45348"/>
                </a:cubicBezTo>
                <a:cubicBezTo>
                  <a:pt x="9767" y="45360"/>
                  <a:pt x="9926" y="45365"/>
                  <a:pt x="10085" y="45365"/>
                </a:cubicBezTo>
                <a:cubicBezTo>
                  <a:pt x="11403" y="45365"/>
                  <a:pt x="12639" y="44969"/>
                  <a:pt x="13850" y="44470"/>
                </a:cubicBezTo>
                <a:cubicBezTo>
                  <a:pt x="15765" y="43688"/>
                  <a:pt x="17488" y="42555"/>
                  <a:pt x="18956" y="41087"/>
                </a:cubicBezTo>
                <a:cubicBezTo>
                  <a:pt x="19754" y="40290"/>
                  <a:pt x="20488" y="39396"/>
                  <a:pt x="21222" y="38534"/>
                </a:cubicBezTo>
                <a:cubicBezTo>
                  <a:pt x="21525" y="38183"/>
                  <a:pt x="21780" y="37800"/>
                  <a:pt x="22099" y="37370"/>
                </a:cubicBezTo>
                <a:cubicBezTo>
                  <a:pt x="22115" y="37497"/>
                  <a:pt x="22131" y="37545"/>
                  <a:pt x="22115" y="37577"/>
                </a:cubicBezTo>
                <a:cubicBezTo>
                  <a:pt x="21956" y="38487"/>
                  <a:pt x="21748" y="39380"/>
                  <a:pt x="21605" y="40274"/>
                </a:cubicBezTo>
                <a:cubicBezTo>
                  <a:pt x="21349" y="41773"/>
                  <a:pt x="21094" y="43273"/>
                  <a:pt x="20887" y="44773"/>
                </a:cubicBezTo>
                <a:cubicBezTo>
                  <a:pt x="20711" y="46066"/>
                  <a:pt x="20536" y="47342"/>
                  <a:pt x="20472" y="48651"/>
                </a:cubicBezTo>
                <a:cubicBezTo>
                  <a:pt x="20392" y="49959"/>
                  <a:pt x="20424" y="51299"/>
                  <a:pt x="20472" y="52608"/>
                </a:cubicBezTo>
                <a:cubicBezTo>
                  <a:pt x="20488" y="53262"/>
                  <a:pt x="20647" y="53900"/>
                  <a:pt x="21222" y="54347"/>
                </a:cubicBezTo>
                <a:cubicBezTo>
                  <a:pt x="21399" y="54490"/>
                  <a:pt x="21567" y="54567"/>
                  <a:pt x="21734" y="54567"/>
                </a:cubicBezTo>
                <a:cubicBezTo>
                  <a:pt x="21882" y="54567"/>
                  <a:pt x="22029" y="54506"/>
                  <a:pt x="22179" y="54379"/>
                </a:cubicBezTo>
                <a:cubicBezTo>
                  <a:pt x="22402" y="54203"/>
                  <a:pt x="22594" y="54012"/>
                  <a:pt x="22785" y="53804"/>
                </a:cubicBezTo>
                <a:cubicBezTo>
                  <a:pt x="24572" y="51953"/>
                  <a:pt x="25913" y="49831"/>
                  <a:pt x="26615" y="47342"/>
                </a:cubicBezTo>
                <a:cubicBezTo>
                  <a:pt x="27046" y="45778"/>
                  <a:pt x="27381" y="44167"/>
                  <a:pt x="27732" y="42571"/>
                </a:cubicBezTo>
                <a:cubicBezTo>
                  <a:pt x="27875" y="41997"/>
                  <a:pt x="27955" y="41406"/>
                  <a:pt x="28083" y="40768"/>
                </a:cubicBezTo>
                <a:cubicBezTo>
                  <a:pt x="28131" y="40880"/>
                  <a:pt x="28179" y="40960"/>
                  <a:pt x="28194" y="41024"/>
                </a:cubicBezTo>
                <a:cubicBezTo>
                  <a:pt x="28625" y="42220"/>
                  <a:pt x="28976" y="43433"/>
                  <a:pt x="29487" y="44582"/>
                </a:cubicBezTo>
                <a:cubicBezTo>
                  <a:pt x="30428" y="46656"/>
                  <a:pt x="31450" y="48666"/>
                  <a:pt x="32742" y="50533"/>
                </a:cubicBezTo>
                <a:cubicBezTo>
                  <a:pt x="33316" y="51379"/>
                  <a:pt x="33907" y="52209"/>
                  <a:pt x="34768" y="52815"/>
                </a:cubicBezTo>
                <a:cubicBezTo>
                  <a:pt x="35063" y="53014"/>
                  <a:pt x="35360" y="53122"/>
                  <a:pt x="35638" y="53122"/>
                </a:cubicBezTo>
                <a:cubicBezTo>
                  <a:pt x="36053" y="53122"/>
                  <a:pt x="36425" y="52881"/>
                  <a:pt x="36683" y="52336"/>
                </a:cubicBezTo>
                <a:cubicBezTo>
                  <a:pt x="37146" y="51379"/>
                  <a:pt x="37162" y="50342"/>
                  <a:pt x="37242" y="49321"/>
                </a:cubicBezTo>
                <a:cubicBezTo>
                  <a:pt x="37353" y="47948"/>
                  <a:pt x="37050" y="46608"/>
                  <a:pt x="36731" y="45300"/>
                </a:cubicBezTo>
                <a:cubicBezTo>
                  <a:pt x="36316" y="43608"/>
                  <a:pt x="35678" y="41997"/>
                  <a:pt x="34912" y="40417"/>
                </a:cubicBezTo>
                <a:cubicBezTo>
                  <a:pt x="34625" y="39811"/>
                  <a:pt x="34274" y="39236"/>
                  <a:pt x="33955" y="38630"/>
                </a:cubicBezTo>
                <a:lnTo>
                  <a:pt x="33955" y="38630"/>
                </a:lnTo>
                <a:cubicBezTo>
                  <a:pt x="34098" y="38646"/>
                  <a:pt x="34194" y="38710"/>
                  <a:pt x="34290" y="38790"/>
                </a:cubicBezTo>
                <a:cubicBezTo>
                  <a:pt x="34928" y="39300"/>
                  <a:pt x="35518" y="39859"/>
                  <a:pt x="36172" y="40321"/>
                </a:cubicBezTo>
                <a:cubicBezTo>
                  <a:pt x="37497" y="41279"/>
                  <a:pt x="38821" y="42220"/>
                  <a:pt x="40161" y="43114"/>
                </a:cubicBezTo>
                <a:cubicBezTo>
                  <a:pt x="41310" y="43896"/>
                  <a:pt x="42507" y="44598"/>
                  <a:pt x="43672" y="45332"/>
                </a:cubicBezTo>
                <a:cubicBezTo>
                  <a:pt x="44486" y="45842"/>
                  <a:pt x="45283" y="46385"/>
                  <a:pt x="46225" y="46656"/>
                </a:cubicBezTo>
                <a:cubicBezTo>
                  <a:pt x="46331" y="46685"/>
                  <a:pt x="46428" y="46700"/>
                  <a:pt x="46514" y="46700"/>
                </a:cubicBezTo>
                <a:cubicBezTo>
                  <a:pt x="46807" y="46700"/>
                  <a:pt x="46986" y="46530"/>
                  <a:pt x="47023" y="46161"/>
                </a:cubicBezTo>
                <a:cubicBezTo>
                  <a:pt x="47038" y="45922"/>
                  <a:pt x="47054" y="45667"/>
                  <a:pt x="46975" y="45443"/>
                </a:cubicBezTo>
                <a:cubicBezTo>
                  <a:pt x="46672" y="44630"/>
                  <a:pt x="46400" y="43768"/>
                  <a:pt x="45969" y="43018"/>
                </a:cubicBezTo>
                <a:cubicBezTo>
                  <a:pt x="45188" y="41646"/>
                  <a:pt x="44230" y="40385"/>
                  <a:pt x="43097" y="39268"/>
                </a:cubicBezTo>
                <a:cubicBezTo>
                  <a:pt x="41964" y="38151"/>
                  <a:pt x="40864" y="36971"/>
                  <a:pt x="39651" y="35934"/>
                </a:cubicBezTo>
                <a:cubicBezTo>
                  <a:pt x="38183" y="34657"/>
                  <a:pt x="36667" y="33413"/>
                  <a:pt x="34992" y="32391"/>
                </a:cubicBezTo>
                <a:cubicBezTo>
                  <a:pt x="34944" y="32343"/>
                  <a:pt x="34896" y="32280"/>
                  <a:pt x="34800" y="32184"/>
                </a:cubicBezTo>
                <a:cubicBezTo>
                  <a:pt x="35263" y="32136"/>
                  <a:pt x="35646" y="32088"/>
                  <a:pt x="36029" y="32040"/>
                </a:cubicBezTo>
                <a:cubicBezTo>
                  <a:pt x="38550" y="31721"/>
                  <a:pt x="41007" y="31195"/>
                  <a:pt x="43432" y="30477"/>
                </a:cubicBezTo>
                <a:cubicBezTo>
                  <a:pt x="44533" y="30142"/>
                  <a:pt x="45618" y="29727"/>
                  <a:pt x="46703" y="29312"/>
                </a:cubicBezTo>
                <a:cubicBezTo>
                  <a:pt x="48139" y="28769"/>
                  <a:pt x="49528" y="28115"/>
                  <a:pt x="50788" y="27222"/>
                </a:cubicBezTo>
                <a:cubicBezTo>
                  <a:pt x="51730" y="26551"/>
                  <a:pt x="52464" y="25722"/>
                  <a:pt x="52511" y="24461"/>
                </a:cubicBezTo>
                <a:cubicBezTo>
                  <a:pt x="52511" y="24413"/>
                  <a:pt x="52575" y="24381"/>
                  <a:pt x="52607" y="24334"/>
                </a:cubicBezTo>
                <a:lnTo>
                  <a:pt x="52591" y="24334"/>
                </a:lnTo>
                <a:lnTo>
                  <a:pt x="52591" y="24062"/>
                </a:lnTo>
                <a:cubicBezTo>
                  <a:pt x="52527" y="23839"/>
                  <a:pt x="52432" y="23632"/>
                  <a:pt x="52384" y="23424"/>
                </a:cubicBezTo>
                <a:cubicBezTo>
                  <a:pt x="52240" y="22945"/>
                  <a:pt x="51969" y="22610"/>
                  <a:pt x="51506" y="22387"/>
                </a:cubicBezTo>
                <a:cubicBezTo>
                  <a:pt x="50756" y="22004"/>
                  <a:pt x="49927" y="21860"/>
                  <a:pt x="49097" y="21781"/>
                </a:cubicBezTo>
                <a:cubicBezTo>
                  <a:pt x="48649" y="21732"/>
                  <a:pt x="48202" y="21710"/>
                  <a:pt x="47758" y="21710"/>
                </a:cubicBezTo>
                <a:cubicBezTo>
                  <a:pt x="46303" y="21710"/>
                  <a:pt x="44866" y="21949"/>
                  <a:pt x="43448" y="22291"/>
                </a:cubicBezTo>
                <a:cubicBezTo>
                  <a:pt x="41486" y="22786"/>
                  <a:pt x="39587" y="23440"/>
                  <a:pt x="37736" y="24270"/>
                </a:cubicBezTo>
                <a:cubicBezTo>
                  <a:pt x="36890" y="24637"/>
                  <a:pt x="36061" y="25036"/>
                  <a:pt x="35215" y="25403"/>
                </a:cubicBezTo>
                <a:cubicBezTo>
                  <a:pt x="35180" y="25420"/>
                  <a:pt x="35145" y="25433"/>
                  <a:pt x="35100" y="25433"/>
                </a:cubicBezTo>
                <a:cubicBezTo>
                  <a:pt x="35062" y="25433"/>
                  <a:pt x="35017" y="25424"/>
                  <a:pt x="34960" y="25403"/>
                </a:cubicBezTo>
                <a:cubicBezTo>
                  <a:pt x="35263" y="25099"/>
                  <a:pt x="35566" y="24780"/>
                  <a:pt x="35885" y="24493"/>
                </a:cubicBezTo>
                <a:cubicBezTo>
                  <a:pt x="36795" y="23600"/>
                  <a:pt x="37704" y="22722"/>
                  <a:pt x="38614" y="21844"/>
                </a:cubicBezTo>
                <a:cubicBezTo>
                  <a:pt x="39204" y="21254"/>
                  <a:pt x="39779" y="20648"/>
                  <a:pt x="40369" y="20041"/>
                </a:cubicBezTo>
                <a:cubicBezTo>
                  <a:pt x="41933" y="18446"/>
                  <a:pt x="43305" y="16707"/>
                  <a:pt x="44454" y="14808"/>
                </a:cubicBezTo>
                <a:cubicBezTo>
                  <a:pt x="45220" y="13579"/>
                  <a:pt x="45842" y="12271"/>
                  <a:pt x="45969" y="10771"/>
                </a:cubicBezTo>
                <a:cubicBezTo>
                  <a:pt x="46001" y="10276"/>
                  <a:pt x="45938" y="9830"/>
                  <a:pt x="45762" y="9383"/>
                </a:cubicBezTo>
                <a:cubicBezTo>
                  <a:pt x="45619" y="9025"/>
                  <a:pt x="45142" y="8783"/>
                  <a:pt x="44665" y="8783"/>
                </a:cubicBezTo>
                <a:cubicBezTo>
                  <a:pt x="44610" y="8783"/>
                  <a:pt x="44556" y="8786"/>
                  <a:pt x="44501" y="8792"/>
                </a:cubicBezTo>
                <a:cubicBezTo>
                  <a:pt x="43560" y="8936"/>
                  <a:pt x="42746" y="9383"/>
                  <a:pt x="41933" y="9846"/>
                </a:cubicBezTo>
                <a:cubicBezTo>
                  <a:pt x="40257" y="10819"/>
                  <a:pt x="38709" y="11952"/>
                  <a:pt x="37257" y="13212"/>
                </a:cubicBezTo>
                <a:cubicBezTo>
                  <a:pt x="36316" y="14010"/>
                  <a:pt x="35407" y="14856"/>
                  <a:pt x="34577" y="15765"/>
                </a:cubicBezTo>
                <a:cubicBezTo>
                  <a:pt x="33412" y="17058"/>
                  <a:pt x="32327" y="18446"/>
                  <a:pt x="31210" y="19786"/>
                </a:cubicBezTo>
                <a:cubicBezTo>
                  <a:pt x="31162" y="19834"/>
                  <a:pt x="31130" y="19866"/>
                  <a:pt x="31035" y="19994"/>
                </a:cubicBezTo>
                <a:cubicBezTo>
                  <a:pt x="31067" y="19802"/>
                  <a:pt x="31067" y="19706"/>
                  <a:pt x="31098" y="19611"/>
                </a:cubicBezTo>
                <a:cubicBezTo>
                  <a:pt x="31450" y="18206"/>
                  <a:pt x="31848" y="16818"/>
                  <a:pt x="32152" y="15398"/>
                </a:cubicBezTo>
                <a:cubicBezTo>
                  <a:pt x="32598" y="13276"/>
                  <a:pt x="33029" y="11138"/>
                  <a:pt x="33380" y="8984"/>
                </a:cubicBezTo>
                <a:cubicBezTo>
                  <a:pt x="33635" y="7340"/>
                  <a:pt x="33779" y="5681"/>
                  <a:pt x="33875" y="4038"/>
                </a:cubicBezTo>
                <a:cubicBezTo>
                  <a:pt x="33923" y="3224"/>
                  <a:pt x="33795" y="2394"/>
                  <a:pt x="33667" y="1580"/>
                </a:cubicBezTo>
                <a:cubicBezTo>
                  <a:pt x="33540" y="814"/>
                  <a:pt x="33221" y="128"/>
                  <a:pt x="32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txBox="1">
            <a:spLocks noGrp="1"/>
          </p:cNvSpPr>
          <p:nvPr>
            <p:ph type="ctrTitle"/>
          </p:nvPr>
        </p:nvSpPr>
        <p:spPr>
          <a:xfrm>
            <a:off x="713225" y="1045350"/>
            <a:ext cx="4200300" cy="176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RAITU</a:t>
            </a:r>
            <a:br>
              <a:rPr lang="en-US" dirty="0" smtClean="0"/>
            </a:br>
            <a:r>
              <a:rPr lang="en-US" dirty="0" smtClean="0"/>
              <a:t>NESTHAM</a:t>
            </a:r>
            <a:endParaRPr dirty="0"/>
          </a:p>
        </p:txBody>
      </p:sp>
      <p:sp>
        <p:nvSpPr>
          <p:cNvPr id="281" name="Google Shape;281;p34"/>
          <p:cNvSpPr txBox="1">
            <a:spLocks noGrp="1"/>
          </p:cNvSpPr>
          <p:nvPr>
            <p:ph type="subTitle" idx="1"/>
          </p:nvPr>
        </p:nvSpPr>
        <p:spPr>
          <a:xfrm>
            <a:off x="812960" y="3101330"/>
            <a:ext cx="42003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TEAM - Spunk</a:t>
            </a:r>
            <a:endParaRPr dirty="0"/>
          </a:p>
        </p:txBody>
      </p:sp>
      <p:sp>
        <p:nvSpPr>
          <p:cNvPr id="282" name="Google Shape;282;p34"/>
          <p:cNvSpPr/>
          <p:nvPr/>
        </p:nvSpPr>
        <p:spPr>
          <a:xfrm>
            <a:off x="-236050" y="4042099"/>
            <a:ext cx="1180610" cy="1043673"/>
          </a:xfrm>
          <a:custGeom>
            <a:avLst/>
            <a:gdLst/>
            <a:ahLst/>
            <a:cxnLst/>
            <a:rect l="l" t="t" r="r" b="b"/>
            <a:pathLst>
              <a:path w="40418" h="35730" extrusionOk="0">
                <a:moveTo>
                  <a:pt x="14540" y="1"/>
                </a:moveTo>
                <a:cubicBezTo>
                  <a:pt x="14139" y="1"/>
                  <a:pt x="13895" y="254"/>
                  <a:pt x="13787" y="713"/>
                </a:cubicBezTo>
                <a:cubicBezTo>
                  <a:pt x="11872" y="5324"/>
                  <a:pt x="14058" y="10638"/>
                  <a:pt x="15542" y="15089"/>
                </a:cubicBezTo>
                <a:cubicBezTo>
                  <a:pt x="12000" y="14419"/>
                  <a:pt x="8537" y="13478"/>
                  <a:pt x="4883" y="13462"/>
                </a:cubicBezTo>
                <a:cubicBezTo>
                  <a:pt x="3415" y="13749"/>
                  <a:pt x="447" y="13175"/>
                  <a:pt x="33" y="15009"/>
                </a:cubicBezTo>
                <a:cubicBezTo>
                  <a:pt x="17" y="16142"/>
                  <a:pt x="1" y="17546"/>
                  <a:pt x="1166" y="18105"/>
                </a:cubicBezTo>
                <a:cubicBezTo>
                  <a:pt x="5553" y="20259"/>
                  <a:pt x="10580" y="20099"/>
                  <a:pt x="15255" y="20849"/>
                </a:cubicBezTo>
                <a:cubicBezTo>
                  <a:pt x="11377" y="24072"/>
                  <a:pt x="7356" y="27631"/>
                  <a:pt x="5506" y="32481"/>
                </a:cubicBezTo>
                <a:cubicBezTo>
                  <a:pt x="5171" y="33338"/>
                  <a:pt x="5128" y="35730"/>
                  <a:pt x="6279" y="35730"/>
                </a:cubicBezTo>
                <a:cubicBezTo>
                  <a:pt x="6392" y="35730"/>
                  <a:pt x="6517" y="35707"/>
                  <a:pt x="6654" y="35657"/>
                </a:cubicBezTo>
                <a:cubicBezTo>
                  <a:pt x="12303" y="32800"/>
                  <a:pt x="15845" y="26929"/>
                  <a:pt x="19563" y="21998"/>
                </a:cubicBezTo>
                <a:cubicBezTo>
                  <a:pt x="21302" y="26418"/>
                  <a:pt x="22499" y="31412"/>
                  <a:pt x="25658" y="35050"/>
                </a:cubicBezTo>
                <a:cubicBezTo>
                  <a:pt x="25995" y="35394"/>
                  <a:pt x="26230" y="35534"/>
                  <a:pt x="26457" y="35534"/>
                </a:cubicBezTo>
                <a:cubicBezTo>
                  <a:pt x="26746" y="35534"/>
                  <a:pt x="27021" y="35308"/>
                  <a:pt x="27477" y="34986"/>
                </a:cubicBezTo>
                <a:cubicBezTo>
                  <a:pt x="31769" y="31476"/>
                  <a:pt x="28147" y="24838"/>
                  <a:pt x="25802" y="21073"/>
                </a:cubicBezTo>
                <a:cubicBezTo>
                  <a:pt x="30237" y="19908"/>
                  <a:pt x="36173" y="20722"/>
                  <a:pt x="39412" y="16876"/>
                </a:cubicBezTo>
                <a:cubicBezTo>
                  <a:pt x="40417" y="14627"/>
                  <a:pt x="35822" y="14244"/>
                  <a:pt x="34370" y="14084"/>
                </a:cubicBezTo>
                <a:cubicBezTo>
                  <a:pt x="33892" y="14037"/>
                  <a:pt x="33417" y="14016"/>
                  <a:pt x="32943" y="14016"/>
                </a:cubicBezTo>
                <a:cubicBezTo>
                  <a:pt x="30681" y="14016"/>
                  <a:pt x="28459" y="14488"/>
                  <a:pt x="26216" y="14818"/>
                </a:cubicBezTo>
                <a:cubicBezTo>
                  <a:pt x="27956" y="11228"/>
                  <a:pt x="29663" y="7686"/>
                  <a:pt x="30620" y="3824"/>
                </a:cubicBezTo>
                <a:cubicBezTo>
                  <a:pt x="30923" y="2261"/>
                  <a:pt x="30237" y="1303"/>
                  <a:pt x="28769" y="793"/>
                </a:cubicBezTo>
                <a:cubicBezTo>
                  <a:pt x="28611" y="760"/>
                  <a:pt x="28453" y="745"/>
                  <a:pt x="28294" y="745"/>
                </a:cubicBezTo>
                <a:cubicBezTo>
                  <a:pt x="25060" y="745"/>
                  <a:pt x="21622" y="7134"/>
                  <a:pt x="20010" y="9537"/>
                </a:cubicBezTo>
                <a:cubicBezTo>
                  <a:pt x="19084" y="6218"/>
                  <a:pt x="18701" y="1032"/>
                  <a:pt x="14776" y="27"/>
                </a:cubicBezTo>
                <a:cubicBezTo>
                  <a:pt x="14692" y="9"/>
                  <a:pt x="14613" y="1"/>
                  <a:pt x="145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 name="Google Shape;283;p34"/>
          <p:cNvCxnSpPr/>
          <p:nvPr/>
        </p:nvCxnSpPr>
        <p:spPr>
          <a:xfrm>
            <a:off x="827610" y="2912343"/>
            <a:ext cx="1024800" cy="0"/>
          </a:xfrm>
          <a:prstGeom prst="straightConnector1">
            <a:avLst/>
          </a:prstGeom>
          <a:noFill/>
          <a:ln w="38100" cap="flat" cmpd="sng">
            <a:solidFill>
              <a:schemeClr val="accent1"/>
            </a:solidFill>
            <a:prstDash val="solid"/>
            <a:round/>
            <a:headEnd type="none" w="med" len="med"/>
            <a:tailEnd type="none" w="med" len="med"/>
          </a:ln>
        </p:spPr>
      </p:cxnSp>
      <p:grpSp>
        <p:nvGrpSpPr>
          <p:cNvPr id="284" name="Google Shape;284;p34"/>
          <p:cNvGrpSpPr/>
          <p:nvPr/>
        </p:nvGrpSpPr>
        <p:grpSpPr>
          <a:xfrm>
            <a:off x="4324879" y="382058"/>
            <a:ext cx="494251" cy="304189"/>
            <a:chOff x="4624229" y="368458"/>
            <a:chExt cx="494251" cy="304189"/>
          </a:xfrm>
        </p:grpSpPr>
        <p:sp>
          <p:nvSpPr>
            <p:cNvPr id="285" name="Google Shape;285;p34"/>
            <p:cNvSpPr/>
            <p:nvPr/>
          </p:nvSpPr>
          <p:spPr>
            <a:xfrm rot="-2056367">
              <a:off x="4882030" y="447203"/>
              <a:ext cx="202014" cy="184589"/>
            </a:xfrm>
            <a:custGeom>
              <a:avLst/>
              <a:gdLst/>
              <a:ahLst/>
              <a:cxnLst/>
              <a:rect l="l" t="t" r="r" b="b"/>
              <a:pathLst>
                <a:path w="26456" h="24174" extrusionOk="0">
                  <a:moveTo>
                    <a:pt x="9161" y="0"/>
                  </a:moveTo>
                  <a:cubicBezTo>
                    <a:pt x="7978" y="0"/>
                    <a:pt x="6798" y="160"/>
                    <a:pt x="5617" y="479"/>
                  </a:cubicBezTo>
                  <a:cubicBezTo>
                    <a:pt x="3606" y="1772"/>
                    <a:pt x="958" y="2458"/>
                    <a:pt x="734" y="5489"/>
                  </a:cubicBezTo>
                  <a:cubicBezTo>
                    <a:pt x="0" y="8122"/>
                    <a:pt x="0" y="10771"/>
                    <a:pt x="734" y="13419"/>
                  </a:cubicBezTo>
                  <a:cubicBezTo>
                    <a:pt x="3303" y="18557"/>
                    <a:pt x="6814" y="22626"/>
                    <a:pt x="12653" y="24126"/>
                  </a:cubicBezTo>
                  <a:cubicBezTo>
                    <a:pt x="12935" y="24111"/>
                    <a:pt x="13217" y="24105"/>
                    <a:pt x="13499" y="24105"/>
                  </a:cubicBezTo>
                  <a:cubicBezTo>
                    <a:pt x="14464" y="24105"/>
                    <a:pt x="15434" y="24173"/>
                    <a:pt x="16397" y="24173"/>
                  </a:cubicBezTo>
                  <a:cubicBezTo>
                    <a:pt x="17809" y="24173"/>
                    <a:pt x="19204" y="24026"/>
                    <a:pt x="20536" y="23296"/>
                  </a:cubicBezTo>
                  <a:cubicBezTo>
                    <a:pt x="22754" y="22211"/>
                    <a:pt x="23982" y="20185"/>
                    <a:pt x="25307" y="18254"/>
                  </a:cubicBezTo>
                  <a:cubicBezTo>
                    <a:pt x="26455" y="16339"/>
                    <a:pt x="26041" y="14361"/>
                    <a:pt x="25594" y="12382"/>
                  </a:cubicBezTo>
                  <a:cubicBezTo>
                    <a:pt x="24253" y="5218"/>
                    <a:pt x="20041" y="1165"/>
                    <a:pt x="12717" y="479"/>
                  </a:cubicBezTo>
                  <a:cubicBezTo>
                    <a:pt x="11529" y="160"/>
                    <a:pt x="10344" y="0"/>
                    <a:pt x="91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rot="-2056367">
              <a:off x="4648710" y="391615"/>
              <a:ext cx="120509" cy="124105"/>
            </a:xfrm>
            <a:custGeom>
              <a:avLst/>
              <a:gdLst/>
              <a:ahLst/>
              <a:cxnLst/>
              <a:rect l="l" t="t" r="r" b="b"/>
              <a:pathLst>
                <a:path w="15782" h="16253" extrusionOk="0">
                  <a:moveTo>
                    <a:pt x="6119" y="0"/>
                  </a:moveTo>
                  <a:cubicBezTo>
                    <a:pt x="3918" y="0"/>
                    <a:pt x="2049" y="784"/>
                    <a:pt x="1756" y="3631"/>
                  </a:cubicBezTo>
                  <a:cubicBezTo>
                    <a:pt x="1309" y="7125"/>
                    <a:pt x="1" y="13508"/>
                    <a:pt x="3814" y="15279"/>
                  </a:cubicBezTo>
                  <a:cubicBezTo>
                    <a:pt x="6894" y="14513"/>
                    <a:pt x="13085" y="16252"/>
                    <a:pt x="13675" y="11641"/>
                  </a:cubicBezTo>
                  <a:cubicBezTo>
                    <a:pt x="15781" y="8195"/>
                    <a:pt x="13755" y="2993"/>
                    <a:pt x="10723" y="695"/>
                  </a:cubicBezTo>
                  <a:cubicBezTo>
                    <a:pt x="9300" y="370"/>
                    <a:pt x="7631" y="0"/>
                    <a:pt x="6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34"/>
          <p:cNvGrpSpPr/>
          <p:nvPr/>
        </p:nvGrpSpPr>
        <p:grpSpPr>
          <a:xfrm>
            <a:off x="5132082" y="2954481"/>
            <a:ext cx="1104824" cy="2189119"/>
            <a:chOff x="4663700" y="2956125"/>
            <a:chExt cx="1340644" cy="2656375"/>
          </a:xfrm>
        </p:grpSpPr>
        <p:sp>
          <p:nvSpPr>
            <p:cNvPr id="288" name="Google Shape;288;p34"/>
            <p:cNvSpPr/>
            <p:nvPr/>
          </p:nvSpPr>
          <p:spPr>
            <a:xfrm>
              <a:off x="5600056" y="5607126"/>
              <a:ext cx="31181" cy="5374"/>
            </a:xfrm>
            <a:custGeom>
              <a:avLst/>
              <a:gdLst/>
              <a:ahLst/>
              <a:cxnLst/>
              <a:rect l="l" t="t" r="r" b="b"/>
              <a:pathLst>
                <a:path w="528" h="91" extrusionOk="0">
                  <a:moveTo>
                    <a:pt x="287" y="0"/>
                  </a:moveTo>
                  <a:cubicBezTo>
                    <a:pt x="188" y="0"/>
                    <a:pt x="92" y="11"/>
                    <a:pt x="1" y="11"/>
                  </a:cubicBezTo>
                  <a:lnTo>
                    <a:pt x="1" y="91"/>
                  </a:lnTo>
                  <a:lnTo>
                    <a:pt x="527" y="91"/>
                  </a:lnTo>
                  <a:cubicBezTo>
                    <a:pt x="511" y="75"/>
                    <a:pt x="511" y="59"/>
                    <a:pt x="511" y="27"/>
                  </a:cubicBezTo>
                  <a:cubicBezTo>
                    <a:pt x="436" y="6"/>
                    <a:pt x="361" y="0"/>
                    <a:pt x="287" y="0"/>
                  </a:cubicBezTo>
                  <a:close/>
                </a:path>
              </a:pathLst>
            </a:custGeom>
            <a:solidFill>
              <a:srgbClr val="EED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a:off x="5475685" y="4083731"/>
              <a:ext cx="521160" cy="1525922"/>
            </a:xfrm>
            <a:custGeom>
              <a:avLst/>
              <a:gdLst/>
              <a:ahLst/>
              <a:cxnLst/>
              <a:rect l="l" t="t" r="r" b="b"/>
              <a:pathLst>
                <a:path w="8825" h="25839" extrusionOk="0">
                  <a:moveTo>
                    <a:pt x="7583" y="1"/>
                  </a:moveTo>
                  <a:cubicBezTo>
                    <a:pt x="7420" y="1"/>
                    <a:pt x="7243" y="33"/>
                    <a:pt x="7053" y="102"/>
                  </a:cubicBezTo>
                  <a:cubicBezTo>
                    <a:pt x="6638" y="245"/>
                    <a:pt x="6319" y="517"/>
                    <a:pt x="6000" y="788"/>
                  </a:cubicBezTo>
                  <a:cubicBezTo>
                    <a:pt x="5840" y="915"/>
                    <a:pt x="5713" y="1091"/>
                    <a:pt x="5569" y="1235"/>
                  </a:cubicBezTo>
                  <a:cubicBezTo>
                    <a:pt x="5473" y="1330"/>
                    <a:pt x="5410" y="1474"/>
                    <a:pt x="5346" y="1586"/>
                  </a:cubicBezTo>
                  <a:cubicBezTo>
                    <a:pt x="5011" y="2128"/>
                    <a:pt x="4787" y="2703"/>
                    <a:pt x="4644" y="3309"/>
                  </a:cubicBezTo>
                  <a:cubicBezTo>
                    <a:pt x="4596" y="3564"/>
                    <a:pt x="4500" y="3804"/>
                    <a:pt x="4468" y="4059"/>
                  </a:cubicBezTo>
                  <a:cubicBezTo>
                    <a:pt x="4452" y="4171"/>
                    <a:pt x="4468" y="4298"/>
                    <a:pt x="4372" y="4394"/>
                  </a:cubicBezTo>
                  <a:cubicBezTo>
                    <a:pt x="4372" y="4490"/>
                    <a:pt x="4325" y="4553"/>
                    <a:pt x="4309" y="4649"/>
                  </a:cubicBezTo>
                  <a:cubicBezTo>
                    <a:pt x="4245" y="4984"/>
                    <a:pt x="4133" y="5303"/>
                    <a:pt x="3989" y="5623"/>
                  </a:cubicBezTo>
                  <a:cubicBezTo>
                    <a:pt x="3782" y="6101"/>
                    <a:pt x="3447" y="6500"/>
                    <a:pt x="3080" y="6867"/>
                  </a:cubicBezTo>
                  <a:cubicBezTo>
                    <a:pt x="2633" y="7314"/>
                    <a:pt x="2266" y="7824"/>
                    <a:pt x="2011" y="8399"/>
                  </a:cubicBezTo>
                  <a:cubicBezTo>
                    <a:pt x="1851" y="8798"/>
                    <a:pt x="1724" y="9197"/>
                    <a:pt x="1660" y="9611"/>
                  </a:cubicBezTo>
                  <a:cubicBezTo>
                    <a:pt x="1612" y="9835"/>
                    <a:pt x="1580" y="10074"/>
                    <a:pt x="1580" y="10314"/>
                  </a:cubicBezTo>
                  <a:cubicBezTo>
                    <a:pt x="1564" y="10824"/>
                    <a:pt x="1564" y="11335"/>
                    <a:pt x="1596" y="11861"/>
                  </a:cubicBezTo>
                  <a:cubicBezTo>
                    <a:pt x="1612" y="12053"/>
                    <a:pt x="1644" y="12244"/>
                    <a:pt x="1676" y="12420"/>
                  </a:cubicBezTo>
                  <a:cubicBezTo>
                    <a:pt x="1692" y="12691"/>
                    <a:pt x="1756" y="12946"/>
                    <a:pt x="1772" y="13218"/>
                  </a:cubicBezTo>
                  <a:cubicBezTo>
                    <a:pt x="1819" y="13776"/>
                    <a:pt x="1708" y="14287"/>
                    <a:pt x="1516" y="14813"/>
                  </a:cubicBezTo>
                  <a:cubicBezTo>
                    <a:pt x="1405" y="15116"/>
                    <a:pt x="1293" y="15435"/>
                    <a:pt x="1133" y="15723"/>
                  </a:cubicBezTo>
                  <a:cubicBezTo>
                    <a:pt x="703" y="16552"/>
                    <a:pt x="304" y="17382"/>
                    <a:pt x="144" y="18323"/>
                  </a:cubicBezTo>
                  <a:cubicBezTo>
                    <a:pt x="80" y="18706"/>
                    <a:pt x="32" y="19105"/>
                    <a:pt x="16" y="19488"/>
                  </a:cubicBezTo>
                  <a:cubicBezTo>
                    <a:pt x="0" y="20126"/>
                    <a:pt x="16" y="20749"/>
                    <a:pt x="16" y="21371"/>
                  </a:cubicBezTo>
                  <a:cubicBezTo>
                    <a:pt x="16" y="21626"/>
                    <a:pt x="0" y="21898"/>
                    <a:pt x="16" y="22153"/>
                  </a:cubicBezTo>
                  <a:cubicBezTo>
                    <a:pt x="48" y="22504"/>
                    <a:pt x="48" y="22839"/>
                    <a:pt x="64" y="23190"/>
                  </a:cubicBezTo>
                  <a:cubicBezTo>
                    <a:pt x="112" y="23876"/>
                    <a:pt x="96" y="24578"/>
                    <a:pt x="96" y="25280"/>
                  </a:cubicBezTo>
                  <a:cubicBezTo>
                    <a:pt x="96" y="25280"/>
                    <a:pt x="96" y="25280"/>
                    <a:pt x="96" y="25296"/>
                  </a:cubicBezTo>
                  <a:cubicBezTo>
                    <a:pt x="96" y="25424"/>
                    <a:pt x="96" y="25536"/>
                    <a:pt x="96" y="25663"/>
                  </a:cubicBezTo>
                  <a:cubicBezTo>
                    <a:pt x="96" y="25727"/>
                    <a:pt x="112" y="25775"/>
                    <a:pt x="192" y="25775"/>
                  </a:cubicBezTo>
                  <a:cubicBezTo>
                    <a:pt x="655" y="25775"/>
                    <a:pt x="1101" y="25791"/>
                    <a:pt x="1564" y="25807"/>
                  </a:cubicBezTo>
                  <a:cubicBezTo>
                    <a:pt x="1612" y="25807"/>
                    <a:pt x="1644" y="25807"/>
                    <a:pt x="1644" y="25743"/>
                  </a:cubicBezTo>
                  <a:cubicBezTo>
                    <a:pt x="1660" y="25679"/>
                    <a:pt x="1692" y="25615"/>
                    <a:pt x="1692" y="25536"/>
                  </a:cubicBezTo>
                  <a:cubicBezTo>
                    <a:pt x="1740" y="25264"/>
                    <a:pt x="1788" y="24993"/>
                    <a:pt x="1835" y="24706"/>
                  </a:cubicBezTo>
                  <a:cubicBezTo>
                    <a:pt x="1915" y="24163"/>
                    <a:pt x="2027" y="23605"/>
                    <a:pt x="2107" y="23046"/>
                  </a:cubicBezTo>
                  <a:cubicBezTo>
                    <a:pt x="2202" y="22312"/>
                    <a:pt x="2298" y="21563"/>
                    <a:pt x="2426" y="20829"/>
                  </a:cubicBezTo>
                  <a:cubicBezTo>
                    <a:pt x="2569" y="19967"/>
                    <a:pt x="2793" y="19121"/>
                    <a:pt x="2968" y="18260"/>
                  </a:cubicBezTo>
                  <a:cubicBezTo>
                    <a:pt x="3080" y="17669"/>
                    <a:pt x="3240" y="17095"/>
                    <a:pt x="3399" y="16520"/>
                  </a:cubicBezTo>
                  <a:cubicBezTo>
                    <a:pt x="3622" y="15723"/>
                    <a:pt x="3798" y="14909"/>
                    <a:pt x="3989" y="14111"/>
                  </a:cubicBezTo>
                  <a:cubicBezTo>
                    <a:pt x="4293" y="12851"/>
                    <a:pt x="4628" y="11590"/>
                    <a:pt x="4899" y="10314"/>
                  </a:cubicBezTo>
                  <a:cubicBezTo>
                    <a:pt x="5059" y="9627"/>
                    <a:pt x="5202" y="8957"/>
                    <a:pt x="5330" y="8271"/>
                  </a:cubicBezTo>
                  <a:cubicBezTo>
                    <a:pt x="5473" y="7569"/>
                    <a:pt x="5649" y="6867"/>
                    <a:pt x="5824" y="6181"/>
                  </a:cubicBezTo>
                  <a:cubicBezTo>
                    <a:pt x="5920" y="5734"/>
                    <a:pt x="6080" y="5303"/>
                    <a:pt x="6159" y="4857"/>
                  </a:cubicBezTo>
                  <a:cubicBezTo>
                    <a:pt x="6191" y="4729"/>
                    <a:pt x="6223" y="4601"/>
                    <a:pt x="6239" y="4458"/>
                  </a:cubicBezTo>
                  <a:cubicBezTo>
                    <a:pt x="6239" y="4426"/>
                    <a:pt x="6255" y="4378"/>
                    <a:pt x="6287" y="4378"/>
                  </a:cubicBezTo>
                  <a:cubicBezTo>
                    <a:pt x="6351" y="4378"/>
                    <a:pt x="6335" y="4426"/>
                    <a:pt x="6335" y="4458"/>
                  </a:cubicBezTo>
                  <a:cubicBezTo>
                    <a:pt x="6335" y="4537"/>
                    <a:pt x="6335" y="4601"/>
                    <a:pt x="6319" y="4681"/>
                  </a:cubicBezTo>
                  <a:cubicBezTo>
                    <a:pt x="6191" y="5431"/>
                    <a:pt x="5984" y="6165"/>
                    <a:pt x="5824" y="6899"/>
                  </a:cubicBezTo>
                  <a:cubicBezTo>
                    <a:pt x="5665" y="7633"/>
                    <a:pt x="5489" y="8367"/>
                    <a:pt x="5346" y="9101"/>
                  </a:cubicBezTo>
                  <a:cubicBezTo>
                    <a:pt x="5250" y="9596"/>
                    <a:pt x="5138" y="10090"/>
                    <a:pt x="5043" y="10569"/>
                  </a:cubicBezTo>
                  <a:cubicBezTo>
                    <a:pt x="4963" y="10984"/>
                    <a:pt x="4867" y="11383"/>
                    <a:pt x="4771" y="11782"/>
                  </a:cubicBezTo>
                  <a:cubicBezTo>
                    <a:pt x="4660" y="12228"/>
                    <a:pt x="4548" y="12675"/>
                    <a:pt x="4436" y="13122"/>
                  </a:cubicBezTo>
                  <a:cubicBezTo>
                    <a:pt x="4309" y="13664"/>
                    <a:pt x="4197" y="14191"/>
                    <a:pt x="4069" y="14733"/>
                  </a:cubicBezTo>
                  <a:cubicBezTo>
                    <a:pt x="3942" y="15260"/>
                    <a:pt x="3798" y="15802"/>
                    <a:pt x="3670" y="16345"/>
                  </a:cubicBezTo>
                  <a:cubicBezTo>
                    <a:pt x="3543" y="16824"/>
                    <a:pt x="3447" y="17302"/>
                    <a:pt x="3335" y="17781"/>
                  </a:cubicBezTo>
                  <a:cubicBezTo>
                    <a:pt x="3271" y="18052"/>
                    <a:pt x="3240" y="18323"/>
                    <a:pt x="3176" y="18595"/>
                  </a:cubicBezTo>
                  <a:cubicBezTo>
                    <a:pt x="3064" y="19137"/>
                    <a:pt x="2952" y="19680"/>
                    <a:pt x="2857" y="20238"/>
                  </a:cubicBezTo>
                  <a:cubicBezTo>
                    <a:pt x="2793" y="20605"/>
                    <a:pt x="2745" y="20972"/>
                    <a:pt x="2697" y="21339"/>
                  </a:cubicBezTo>
                  <a:cubicBezTo>
                    <a:pt x="2649" y="21690"/>
                    <a:pt x="2601" y="22041"/>
                    <a:pt x="2553" y="22392"/>
                  </a:cubicBezTo>
                  <a:cubicBezTo>
                    <a:pt x="2506" y="22823"/>
                    <a:pt x="2442" y="23270"/>
                    <a:pt x="2378" y="23701"/>
                  </a:cubicBezTo>
                  <a:cubicBezTo>
                    <a:pt x="2330" y="24068"/>
                    <a:pt x="2282" y="24451"/>
                    <a:pt x="2234" y="24818"/>
                  </a:cubicBezTo>
                  <a:cubicBezTo>
                    <a:pt x="2202" y="25089"/>
                    <a:pt x="2155" y="25360"/>
                    <a:pt x="2107" y="25631"/>
                  </a:cubicBezTo>
                  <a:cubicBezTo>
                    <a:pt x="2139" y="25663"/>
                    <a:pt x="2107" y="25679"/>
                    <a:pt x="2075" y="25679"/>
                  </a:cubicBezTo>
                  <a:lnTo>
                    <a:pt x="2075" y="25759"/>
                  </a:lnTo>
                  <a:cubicBezTo>
                    <a:pt x="2091" y="25775"/>
                    <a:pt x="2091" y="25791"/>
                    <a:pt x="2091" y="25807"/>
                  </a:cubicBezTo>
                  <a:lnTo>
                    <a:pt x="2107" y="25807"/>
                  </a:lnTo>
                  <a:cubicBezTo>
                    <a:pt x="2198" y="25807"/>
                    <a:pt x="2294" y="25796"/>
                    <a:pt x="2393" y="25796"/>
                  </a:cubicBezTo>
                  <a:cubicBezTo>
                    <a:pt x="2467" y="25796"/>
                    <a:pt x="2542" y="25802"/>
                    <a:pt x="2617" y="25823"/>
                  </a:cubicBezTo>
                  <a:lnTo>
                    <a:pt x="2617" y="25839"/>
                  </a:lnTo>
                  <a:cubicBezTo>
                    <a:pt x="2665" y="25807"/>
                    <a:pt x="2681" y="25759"/>
                    <a:pt x="2697" y="25711"/>
                  </a:cubicBezTo>
                  <a:cubicBezTo>
                    <a:pt x="2809" y="25280"/>
                    <a:pt x="2952" y="24881"/>
                    <a:pt x="3112" y="24467"/>
                  </a:cubicBezTo>
                  <a:cubicBezTo>
                    <a:pt x="3495" y="23429"/>
                    <a:pt x="3989" y="22440"/>
                    <a:pt x="4420" y="21419"/>
                  </a:cubicBezTo>
                  <a:cubicBezTo>
                    <a:pt x="4564" y="21084"/>
                    <a:pt x="4723" y="20749"/>
                    <a:pt x="4835" y="20382"/>
                  </a:cubicBezTo>
                  <a:cubicBezTo>
                    <a:pt x="4947" y="20047"/>
                    <a:pt x="5059" y="19712"/>
                    <a:pt x="5138" y="19361"/>
                  </a:cubicBezTo>
                  <a:cubicBezTo>
                    <a:pt x="5250" y="18914"/>
                    <a:pt x="5314" y="18467"/>
                    <a:pt x="5346" y="18020"/>
                  </a:cubicBezTo>
                  <a:cubicBezTo>
                    <a:pt x="5362" y="17621"/>
                    <a:pt x="5378" y="17223"/>
                    <a:pt x="5441" y="16824"/>
                  </a:cubicBezTo>
                  <a:cubicBezTo>
                    <a:pt x="5521" y="16297"/>
                    <a:pt x="5681" y="15802"/>
                    <a:pt x="5920" y="15324"/>
                  </a:cubicBezTo>
                  <a:cubicBezTo>
                    <a:pt x="6223" y="14749"/>
                    <a:pt x="6606" y="14239"/>
                    <a:pt x="6957" y="13696"/>
                  </a:cubicBezTo>
                  <a:cubicBezTo>
                    <a:pt x="7340" y="13090"/>
                    <a:pt x="7723" y="12484"/>
                    <a:pt x="8042" y="11845"/>
                  </a:cubicBezTo>
                  <a:cubicBezTo>
                    <a:pt x="8298" y="11335"/>
                    <a:pt x="8489" y="10808"/>
                    <a:pt x="8505" y="10234"/>
                  </a:cubicBezTo>
                  <a:cubicBezTo>
                    <a:pt x="8521" y="9803"/>
                    <a:pt x="8473" y="9388"/>
                    <a:pt x="8393" y="8973"/>
                  </a:cubicBezTo>
                  <a:cubicBezTo>
                    <a:pt x="8282" y="8463"/>
                    <a:pt x="8106" y="7968"/>
                    <a:pt x="7963" y="7473"/>
                  </a:cubicBezTo>
                  <a:cubicBezTo>
                    <a:pt x="7867" y="7090"/>
                    <a:pt x="7883" y="6708"/>
                    <a:pt x="7963" y="6325"/>
                  </a:cubicBezTo>
                  <a:cubicBezTo>
                    <a:pt x="8026" y="5974"/>
                    <a:pt x="8138" y="5607"/>
                    <a:pt x="8250" y="5256"/>
                  </a:cubicBezTo>
                  <a:cubicBezTo>
                    <a:pt x="8489" y="4522"/>
                    <a:pt x="8649" y="3772"/>
                    <a:pt x="8728" y="3006"/>
                  </a:cubicBezTo>
                  <a:cubicBezTo>
                    <a:pt x="8776" y="2639"/>
                    <a:pt x="8792" y="2288"/>
                    <a:pt x="8808" y="1937"/>
                  </a:cubicBezTo>
                  <a:cubicBezTo>
                    <a:pt x="8824" y="1602"/>
                    <a:pt x="8792" y="1282"/>
                    <a:pt x="8712" y="979"/>
                  </a:cubicBezTo>
                  <a:cubicBezTo>
                    <a:pt x="8575" y="417"/>
                    <a:pt x="8173" y="1"/>
                    <a:pt x="75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4"/>
            <p:cNvSpPr/>
            <p:nvPr/>
          </p:nvSpPr>
          <p:spPr>
            <a:xfrm>
              <a:off x="4663700" y="3442832"/>
              <a:ext cx="766121" cy="797420"/>
            </a:xfrm>
            <a:custGeom>
              <a:avLst/>
              <a:gdLst/>
              <a:ahLst/>
              <a:cxnLst/>
              <a:rect l="l" t="t" r="r" b="b"/>
              <a:pathLst>
                <a:path w="12973" h="13503" extrusionOk="0">
                  <a:moveTo>
                    <a:pt x="6495" y="6984"/>
                  </a:moveTo>
                  <a:cubicBezTo>
                    <a:pt x="6686" y="6984"/>
                    <a:pt x="6910" y="7239"/>
                    <a:pt x="6910" y="7462"/>
                  </a:cubicBezTo>
                  <a:cubicBezTo>
                    <a:pt x="6910" y="7622"/>
                    <a:pt x="6734" y="7781"/>
                    <a:pt x="6559" y="7781"/>
                  </a:cubicBezTo>
                  <a:cubicBezTo>
                    <a:pt x="6553" y="7782"/>
                    <a:pt x="6547" y="7782"/>
                    <a:pt x="6542" y="7782"/>
                  </a:cubicBezTo>
                  <a:cubicBezTo>
                    <a:pt x="6369" y="7782"/>
                    <a:pt x="6160" y="7552"/>
                    <a:pt x="6160" y="7367"/>
                  </a:cubicBezTo>
                  <a:cubicBezTo>
                    <a:pt x="6160" y="7175"/>
                    <a:pt x="6319" y="6984"/>
                    <a:pt x="6495" y="6984"/>
                  </a:cubicBezTo>
                  <a:close/>
                  <a:moveTo>
                    <a:pt x="7053" y="13446"/>
                  </a:moveTo>
                  <a:lnTo>
                    <a:pt x="7069" y="13462"/>
                  </a:lnTo>
                  <a:cubicBezTo>
                    <a:pt x="7067" y="13456"/>
                    <a:pt x="7064" y="13451"/>
                    <a:pt x="7061" y="13446"/>
                  </a:cubicBezTo>
                  <a:lnTo>
                    <a:pt x="7061" y="13446"/>
                  </a:lnTo>
                  <a:cubicBezTo>
                    <a:pt x="7059" y="13446"/>
                    <a:pt x="7056" y="13446"/>
                    <a:pt x="7053" y="13446"/>
                  </a:cubicBezTo>
                  <a:close/>
                  <a:moveTo>
                    <a:pt x="6114" y="0"/>
                  </a:moveTo>
                  <a:cubicBezTo>
                    <a:pt x="5917" y="0"/>
                    <a:pt x="5722" y="11"/>
                    <a:pt x="5522" y="11"/>
                  </a:cubicBezTo>
                  <a:cubicBezTo>
                    <a:pt x="5426" y="11"/>
                    <a:pt x="5362" y="75"/>
                    <a:pt x="5378" y="186"/>
                  </a:cubicBezTo>
                  <a:cubicBezTo>
                    <a:pt x="5410" y="490"/>
                    <a:pt x="5426" y="809"/>
                    <a:pt x="5474" y="1112"/>
                  </a:cubicBezTo>
                  <a:cubicBezTo>
                    <a:pt x="5585" y="1862"/>
                    <a:pt x="5713" y="2628"/>
                    <a:pt x="5857" y="3378"/>
                  </a:cubicBezTo>
                  <a:cubicBezTo>
                    <a:pt x="5920" y="3761"/>
                    <a:pt x="6000" y="4128"/>
                    <a:pt x="6064" y="4495"/>
                  </a:cubicBezTo>
                  <a:cubicBezTo>
                    <a:pt x="6160" y="4957"/>
                    <a:pt x="6224" y="5420"/>
                    <a:pt x="6335" y="5883"/>
                  </a:cubicBezTo>
                  <a:cubicBezTo>
                    <a:pt x="6367" y="5962"/>
                    <a:pt x="6383" y="6058"/>
                    <a:pt x="6383" y="6154"/>
                  </a:cubicBezTo>
                  <a:cubicBezTo>
                    <a:pt x="6335" y="6138"/>
                    <a:pt x="6287" y="6122"/>
                    <a:pt x="6287" y="6106"/>
                  </a:cubicBezTo>
                  <a:cubicBezTo>
                    <a:pt x="6287" y="5962"/>
                    <a:pt x="6208" y="5883"/>
                    <a:pt x="6160" y="5771"/>
                  </a:cubicBezTo>
                  <a:cubicBezTo>
                    <a:pt x="5809" y="4941"/>
                    <a:pt x="5362" y="4144"/>
                    <a:pt x="5011" y="3314"/>
                  </a:cubicBezTo>
                  <a:cubicBezTo>
                    <a:pt x="4883" y="2995"/>
                    <a:pt x="4708" y="2676"/>
                    <a:pt x="4548" y="2356"/>
                  </a:cubicBezTo>
                  <a:cubicBezTo>
                    <a:pt x="4309" y="1878"/>
                    <a:pt x="4085" y="1399"/>
                    <a:pt x="3862" y="920"/>
                  </a:cubicBezTo>
                  <a:cubicBezTo>
                    <a:pt x="3806" y="799"/>
                    <a:pt x="3739" y="754"/>
                    <a:pt x="3660" y="754"/>
                  </a:cubicBezTo>
                  <a:cubicBezTo>
                    <a:pt x="3605" y="754"/>
                    <a:pt x="3545" y="776"/>
                    <a:pt x="3479" y="809"/>
                  </a:cubicBezTo>
                  <a:cubicBezTo>
                    <a:pt x="3144" y="984"/>
                    <a:pt x="2857" y="1240"/>
                    <a:pt x="2522" y="1431"/>
                  </a:cubicBezTo>
                  <a:cubicBezTo>
                    <a:pt x="2378" y="1511"/>
                    <a:pt x="2394" y="1543"/>
                    <a:pt x="2490" y="1670"/>
                  </a:cubicBezTo>
                  <a:cubicBezTo>
                    <a:pt x="2538" y="1718"/>
                    <a:pt x="2570" y="1766"/>
                    <a:pt x="2602" y="1814"/>
                  </a:cubicBezTo>
                  <a:cubicBezTo>
                    <a:pt x="2985" y="2388"/>
                    <a:pt x="3352" y="2963"/>
                    <a:pt x="3734" y="3537"/>
                  </a:cubicBezTo>
                  <a:cubicBezTo>
                    <a:pt x="4085" y="4048"/>
                    <a:pt x="4437" y="4558"/>
                    <a:pt x="4788" y="5069"/>
                  </a:cubicBezTo>
                  <a:cubicBezTo>
                    <a:pt x="4819" y="5085"/>
                    <a:pt x="4867" y="5133"/>
                    <a:pt x="4819" y="5165"/>
                  </a:cubicBezTo>
                  <a:cubicBezTo>
                    <a:pt x="4810" y="5171"/>
                    <a:pt x="4802" y="5173"/>
                    <a:pt x="4795" y="5173"/>
                  </a:cubicBezTo>
                  <a:cubicBezTo>
                    <a:pt x="4765" y="5173"/>
                    <a:pt x="4753" y="5127"/>
                    <a:pt x="4740" y="5101"/>
                  </a:cubicBezTo>
                  <a:cubicBezTo>
                    <a:pt x="4644" y="5005"/>
                    <a:pt x="4564" y="4909"/>
                    <a:pt x="4468" y="4814"/>
                  </a:cubicBezTo>
                  <a:cubicBezTo>
                    <a:pt x="3958" y="4319"/>
                    <a:pt x="3495" y="3777"/>
                    <a:pt x="2921" y="3346"/>
                  </a:cubicBezTo>
                  <a:cubicBezTo>
                    <a:pt x="2538" y="3059"/>
                    <a:pt x="2219" y="2707"/>
                    <a:pt x="1820" y="2436"/>
                  </a:cubicBezTo>
                  <a:cubicBezTo>
                    <a:pt x="1771" y="2402"/>
                    <a:pt x="1723" y="2385"/>
                    <a:pt x="1676" y="2385"/>
                  </a:cubicBezTo>
                  <a:cubicBezTo>
                    <a:pt x="1614" y="2385"/>
                    <a:pt x="1555" y="2414"/>
                    <a:pt x="1501" y="2468"/>
                  </a:cubicBezTo>
                  <a:cubicBezTo>
                    <a:pt x="1325" y="2628"/>
                    <a:pt x="1150" y="2787"/>
                    <a:pt x="974" y="2963"/>
                  </a:cubicBezTo>
                  <a:cubicBezTo>
                    <a:pt x="910" y="3011"/>
                    <a:pt x="846" y="3074"/>
                    <a:pt x="799" y="3154"/>
                  </a:cubicBezTo>
                  <a:cubicBezTo>
                    <a:pt x="607" y="3394"/>
                    <a:pt x="623" y="3569"/>
                    <a:pt x="878" y="3729"/>
                  </a:cubicBezTo>
                  <a:cubicBezTo>
                    <a:pt x="1501" y="4159"/>
                    <a:pt x="2123" y="4590"/>
                    <a:pt x="2745" y="5005"/>
                  </a:cubicBezTo>
                  <a:cubicBezTo>
                    <a:pt x="3032" y="5197"/>
                    <a:pt x="3304" y="5404"/>
                    <a:pt x="3591" y="5596"/>
                  </a:cubicBezTo>
                  <a:cubicBezTo>
                    <a:pt x="3958" y="5819"/>
                    <a:pt x="4261" y="6106"/>
                    <a:pt x="4644" y="6329"/>
                  </a:cubicBezTo>
                  <a:cubicBezTo>
                    <a:pt x="4692" y="6361"/>
                    <a:pt x="4772" y="6377"/>
                    <a:pt x="4756" y="6441"/>
                  </a:cubicBezTo>
                  <a:cubicBezTo>
                    <a:pt x="4745" y="6462"/>
                    <a:pt x="4730" y="6469"/>
                    <a:pt x="4713" y="6469"/>
                  </a:cubicBezTo>
                  <a:cubicBezTo>
                    <a:pt x="4676" y="6469"/>
                    <a:pt x="4629" y="6436"/>
                    <a:pt x="4596" y="6425"/>
                  </a:cubicBezTo>
                  <a:cubicBezTo>
                    <a:pt x="4006" y="6170"/>
                    <a:pt x="3431" y="5931"/>
                    <a:pt x="2841" y="5675"/>
                  </a:cubicBezTo>
                  <a:cubicBezTo>
                    <a:pt x="2346" y="5452"/>
                    <a:pt x="1836" y="5276"/>
                    <a:pt x="1373" y="4989"/>
                  </a:cubicBezTo>
                  <a:cubicBezTo>
                    <a:pt x="1086" y="4830"/>
                    <a:pt x="799" y="4654"/>
                    <a:pt x="511" y="4495"/>
                  </a:cubicBezTo>
                  <a:cubicBezTo>
                    <a:pt x="462" y="4467"/>
                    <a:pt x="421" y="4453"/>
                    <a:pt x="387" y="4453"/>
                  </a:cubicBezTo>
                  <a:cubicBezTo>
                    <a:pt x="321" y="4453"/>
                    <a:pt x="283" y="4506"/>
                    <a:pt x="272" y="4622"/>
                  </a:cubicBezTo>
                  <a:cubicBezTo>
                    <a:pt x="208" y="5085"/>
                    <a:pt x="49" y="5532"/>
                    <a:pt x="17" y="6010"/>
                  </a:cubicBezTo>
                  <a:cubicBezTo>
                    <a:pt x="1" y="6106"/>
                    <a:pt x="17" y="6186"/>
                    <a:pt x="144" y="6186"/>
                  </a:cubicBezTo>
                  <a:cubicBezTo>
                    <a:pt x="208" y="6186"/>
                    <a:pt x="256" y="6202"/>
                    <a:pt x="304" y="6218"/>
                  </a:cubicBezTo>
                  <a:cubicBezTo>
                    <a:pt x="942" y="6361"/>
                    <a:pt x="1580" y="6505"/>
                    <a:pt x="2235" y="6649"/>
                  </a:cubicBezTo>
                  <a:cubicBezTo>
                    <a:pt x="2697" y="6728"/>
                    <a:pt x="3160" y="6808"/>
                    <a:pt x="3623" y="6888"/>
                  </a:cubicBezTo>
                  <a:cubicBezTo>
                    <a:pt x="4006" y="6952"/>
                    <a:pt x="4405" y="7032"/>
                    <a:pt x="4788" y="7095"/>
                  </a:cubicBezTo>
                  <a:cubicBezTo>
                    <a:pt x="4835" y="7111"/>
                    <a:pt x="4899" y="7111"/>
                    <a:pt x="4931" y="7159"/>
                  </a:cubicBezTo>
                  <a:cubicBezTo>
                    <a:pt x="4915" y="7191"/>
                    <a:pt x="4883" y="7191"/>
                    <a:pt x="4851" y="7191"/>
                  </a:cubicBezTo>
                  <a:cubicBezTo>
                    <a:pt x="4229" y="7223"/>
                    <a:pt x="3623" y="7223"/>
                    <a:pt x="3000" y="7255"/>
                  </a:cubicBezTo>
                  <a:cubicBezTo>
                    <a:pt x="2808" y="7265"/>
                    <a:pt x="2613" y="7269"/>
                    <a:pt x="2417" y="7269"/>
                  </a:cubicBezTo>
                  <a:cubicBezTo>
                    <a:pt x="1982" y="7269"/>
                    <a:pt x="1542" y="7250"/>
                    <a:pt x="1102" y="7239"/>
                  </a:cubicBezTo>
                  <a:cubicBezTo>
                    <a:pt x="1070" y="7239"/>
                    <a:pt x="1038" y="7223"/>
                    <a:pt x="1022" y="7223"/>
                  </a:cubicBezTo>
                  <a:cubicBezTo>
                    <a:pt x="847" y="7201"/>
                    <a:pt x="679" y="7157"/>
                    <a:pt x="509" y="7157"/>
                  </a:cubicBezTo>
                  <a:cubicBezTo>
                    <a:pt x="431" y="7157"/>
                    <a:pt x="352" y="7166"/>
                    <a:pt x="272" y="7191"/>
                  </a:cubicBezTo>
                  <a:cubicBezTo>
                    <a:pt x="192" y="7207"/>
                    <a:pt x="144" y="7239"/>
                    <a:pt x="144" y="7335"/>
                  </a:cubicBezTo>
                  <a:cubicBezTo>
                    <a:pt x="144" y="7654"/>
                    <a:pt x="144" y="7957"/>
                    <a:pt x="192" y="8260"/>
                  </a:cubicBezTo>
                  <a:cubicBezTo>
                    <a:pt x="224" y="8436"/>
                    <a:pt x="224" y="8595"/>
                    <a:pt x="304" y="8739"/>
                  </a:cubicBezTo>
                  <a:cubicBezTo>
                    <a:pt x="343" y="8818"/>
                    <a:pt x="394" y="8875"/>
                    <a:pt x="472" y="8875"/>
                  </a:cubicBezTo>
                  <a:cubicBezTo>
                    <a:pt x="489" y="8875"/>
                    <a:pt x="508" y="8872"/>
                    <a:pt x="527" y="8866"/>
                  </a:cubicBezTo>
                  <a:cubicBezTo>
                    <a:pt x="1006" y="8723"/>
                    <a:pt x="1485" y="8691"/>
                    <a:pt x="1979" y="8611"/>
                  </a:cubicBezTo>
                  <a:cubicBezTo>
                    <a:pt x="2394" y="8547"/>
                    <a:pt x="2809" y="8484"/>
                    <a:pt x="3240" y="8404"/>
                  </a:cubicBezTo>
                  <a:cubicBezTo>
                    <a:pt x="3814" y="8308"/>
                    <a:pt x="4373" y="8180"/>
                    <a:pt x="4931" y="7989"/>
                  </a:cubicBezTo>
                  <a:cubicBezTo>
                    <a:pt x="4968" y="7980"/>
                    <a:pt x="5005" y="7970"/>
                    <a:pt x="5048" y="7970"/>
                  </a:cubicBezTo>
                  <a:cubicBezTo>
                    <a:pt x="5079" y="7970"/>
                    <a:pt x="5114" y="7975"/>
                    <a:pt x="5155" y="7989"/>
                  </a:cubicBezTo>
                  <a:cubicBezTo>
                    <a:pt x="5075" y="8037"/>
                    <a:pt x="5027" y="8085"/>
                    <a:pt x="4947" y="8117"/>
                  </a:cubicBezTo>
                  <a:cubicBezTo>
                    <a:pt x="4708" y="8228"/>
                    <a:pt x="4452" y="8324"/>
                    <a:pt x="4213" y="8452"/>
                  </a:cubicBezTo>
                  <a:cubicBezTo>
                    <a:pt x="3447" y="8819"/>
                    <a:pt x="2665" y="9154"/>
                    <a:pt x="1900" y="9521"/>
                  </a:cubicBezTo>
                  <a:cubicBezTo>
                    <a:pt x="1580" y="9680"/>
                    <a:pt x="1261" y="9840"/>
                    <a:pt x="974" y="10031"/>
                  </a:cubicBezTo>
                  <a:cubicBezTo>
                    <a:pt x="878" y="10095"/>
                    <a:pt x="862" y="10175"/>
                    <a:pt x="910" y="10271"/>
                  </a:cubicBezTo>
                  <a:cubicBezTo>
                    <a:pt x="1022" y="10478"/>
                    <a:pt x="1134" y="10685"/>
                    <a:pt x="1261" y="10877"/>
                  </a:cubicBezTo>
                  <a:cubicBezTo>
                    <a:pt x="1308" y="10970"/>
                    <a:pt x="1344" y="11009"/>
                    <a:pt x="1397" y="11009"/>
                  </a:cubicBezTo>
                  <a:cubicBezTo>
                    <a:pt x="1435" y="11009"/>
                    <a:pt x="1482" y="10990"/>
                    <a:pt x="1548" y="10957"/>
                  </a:cubicBezTo>
                  <a:cubicBezTo>
                    <a:pt x="1596" y="10925"/>
                    <a:pt x="1660" y="10909"/>
                    <a:pt x="1708" y="10877"/>
                  </a:cubicBezTo>
                  <a:cubicBezTo>
                    <a:pt x="2219" y="10574"/>
                    <a:pt x="2729" y="10271"/>
                    <a:pt x="3240" y="9983"/>
                  </a:cubicBezTo>
                  <a:cubicBezTo>
                    <a:pt x="3703" y="9728"/>
                    <a:pt x="4165" y="9473"/>
                    <a:pt x="4580" y="9138"/>
                  </a:cubicBezTo>
                  <a:cubicBezTo>
                    <a:pt x="4605" y="9113"/>
                    <a:pt x="4639" y="9079"/>
                    <a:pt x="4689" y="9079"/>
                  </a:cubicBezTo>
                  <a:cubicBezTo>
                    <a:pt x="4704" y="9079"/>
                    <a:pt x="4721" y="9082"/>
                    <a:pt x="4740" y="9090"/>
                  </a:cubicBezTo>
                  <a:cubicBezTo>
                    <a:pt x="4644" y="9249"/>
                    <a:pt x="4500" y="9361"/>
                    <a:pt x="4389" y="9473"/>
                  </a:cubicBezTo>
                  <a:cubicBezTo>
                    <a:pt x="4038" y="9840"/>
                    <a:pt x="3687" y="10191"/>
                    <a:pt x="3336" y="10558"/>
                  </a:cubicBezTo>
                  <a:cubicBezTo>
                    <a:pt x="2953" y="10941"/>
                    <a:pt x="2586" y="11340"/>
                    <a:pt x="2187" y="11723"/>
                  </a:cubicBezTo>
                  <a:cubicBezTo>
                    <a:pt x="2059" y="11818"/>
                    <a:pt x="2059" y="11882"/>
                    <a:pt x="2155" y="12010"/>
                  </a:cubicBezTo>
                  <a:cubicBezTo>
                    <a:pt x="2203" y="12058"/>
                    <a:pt x="2267" y="12106"/>
                    <a:pt x="2330" y="12122"/>
                  </a:cubicBezTo>
                  <a:cubicBezTo>
                    <a:pt x="2697" y="12281"/>
                    <a:pt x="3064" y="12441"/>
                    <a:pt x="3415" y="12616"/>
                  </a:cubicBezTo>
                  <a:cubicBezTo>
                    <a:pt x="3451" y="12634"/>
                    <a:pt x="3480" y="12643"/>
                    <a:pt x="3505" y="12643"/>
                  </a:cubicBezTo>
                  <a:cubicBezTo>
                    <a:pt x="3547" y="12643"/>
                    <a:pt x="3577" y="12618"/>
                    <a:pt x="3607" y="12568"/>
                  </a:cubicBezTo>
                  <a:cubicBezTo>
                    <a:pt x="3655" y="12473"/>
                    <a:pt x="3718" y="12361"/>
                    <a:pt x="3782" y="12281"/>
                  </a:cubicBezTo>
                  <a:cubicBezTo>
                    <a:pt x="4165" y="11675"/>
                    <a:pt x="4564" y="11084"/>
                    <a:pt x="4947" y="10494"/>
                  </a:cubicBezTo>
                  <a:cubicBezTo>
                    <a:pt x="5234" y="10047"/>
                    <a:pt x="5506" y="9616"/>
                    <a:pt x="5777" y="9186"/>
                  </a:cubicBezTo>
                  <a:cubicBezTo>
                    <a:pt x="5805" y="9157"/>
                    <a:pt x="5821" y="9103"/>
                    <a:pt x="5858" y="9103"/>
                  </a:cubicBezTo>
                  <a:cubicBezTo>
                    <a:pt x="5863" y="9103"/>
                    <a:pt x="5867" y="9104"/>
                    <a:pt x="5873" y="9106"/>
                  </a:cubicBezTo>
                  <a:cubicBezTo>
                    <a:pt x="5920" y="9138"/>
                    <a:pt x="5873" y="9186"/>
                    <a:pt x="5857" y="9218"/>
                  </a:cubicBezTo>
                  <a:cubicBezTo>
                    <a:pt x="5793" y="9473"/>
                    <a:pt x="5665" y="9696"/>
                    <a:pt x="5585" y="9936"/>
                  </a:cubicBezTo>
                  <a:cubicBezTo>
                    <a:pt x="5266" y="10717"/>
                    <a:pt x="4979" y="11515"/>
                    <a:pt x="4756" y="12345"/>
                  </a:cubicBezTo>
                  <a:cubicBezTo>
                    <a:pt x="4708" y="12568"/>
                    <a:pt x="4676" y="12808"/>
                    <a:pt x="4548" y="12999"/>
                  </a:cubicBezTo>
                  <a:cubicBezTo>
                    <a:pt x="4516" y="13047"/>
                    <a:pt x="4532" y="13095"/>
                    <a:pt x="4548" y="13143"/>
                  </a:cubicBezTo>
                  <a:cubicBezTo>
                    <a:pt x="4612" y="13254"/>
                    <a:pt x="4708" y="13334"/>
                    <a:pt x="4819" y="13350"/>
                  </a:cubicBezTo>
                  <a:cubicBezTo>
                    <a:pt x="5091" y="13414"/>
                    <a:pt x="5362" y="13446"/>
                    <a:pt x="5633" y="13494"/>
                  </a:cubicBezTo>
                  <a:cubicBezTo>
                    <a:pt x="5679" y="13499"/>
                    <a:pt x="5718" y="13503"/>
                    <a:pt x="5754" y="13503"/>
                  </a:cubicBezTo>
                  <a:cubicBezTo>
                    <a:pt x="5916" y="13503"/>
                    <a:pt x="5977" y="13435"/>
                    <a:pt x="6016" y="13238"/>
                  </a:cubicBezTo>
                  <a:cubicBezTo>
                    <a:pt x="6112" y="12871"/>
                    <a:pt x="6144" y="12504"/>
                    <a:pt x="6192" y="12122"/>
                  </a:cubicBezTo>
                  <a:cubicBezTo>
                    <a:pt x="6240" y="11866"/>
                    <a:pt x="6287" y="11611"/>
                    <a:pt x="6271" y="11324"/>
                  </a:cubicBezTo>
                  <a:lnTo>
                    <a:pt x="6271" y="11324"/>
                  </a:lnTo>
                  <a:cubicBezTo>
                    <a:pt x="6335" y="11356"/>
                    <a:pt x="6367" y="11388"/>
                    <a:pt x="6367" y="11435"/>
                  </a:cubicBezTo>
                  <a:cubicBezTo>
                    <a:pt x="6367" y="11675"/>
                    <a:pt x="6447" y="11882"/>
                    <a:pt x="6495" y="12090"/>
                  </a:cubicBezTo>
                  <a:cubicBezTo>
                    <a:pt x="6621" y="12563"/>
                    <a:pt x="6841" y="13004"/>
                    <a:pt x="7061" y="13446"/>
                  </a:cubicBezTo>
                  <a:lnTo>
                    <a:pt x="7061" y="13446"/>
                  </a:lnTo>
                  <a:cubicBezTo>
                    <a:pt x="7243" y="13447"/>
                    <a:pt x="7425" y="13496"/>
                    <a:pt x="7606" y="13496"/>
                  </a:cubicBezTo>
                  <a:cubicBezTo>
                    <a:pt x="7629" y="13496"/>
                    <a:pt x="7653" y="13495"/>
                    <a:pt x="7676" y="13494"/>
                  </a:cubicBezTo>
                  <a:cubicBezTo>
                    <a:pt x="7899" y="13334"/>
                    <a:pt x="7995" y="13127"/>
                    <a:pt x="7931" y="12840"/>
                  </a:cubicBezTo>
                  <a:cubicBezTo>
                    <a:pt x="7771" y="12249"/>
                    <a:pt x="7644" y="11659"/>
                    <a:pt x="7484" y="11068"/>
                  </a:cubicBezTo>
                  <a:cubicBezTo>
                    <a:pt x="7341" y="10606"/>
                    <a:pt x="7245" y="10127"/>
                    <a:pt x="7101" y="9664"/>
                  </a:cubicBezTo>
                  <a:cubicBezTo>
                    <a:pt x="7069" y="9553"/>
                    <a:pt x="7005" y="9425"/>
                    <a:pt x="7037" y="9297"/>
                  </a:cubicBezTo>
                  <a:lnTo>
                    <a:pt x="7037" y="9297"/>
                  </a:lnTo>
                  <a:cubicBezTo>
                    <a:pt x="7069" y="9313"/>
                    <a:pt x="7069" y="9329"/>
                    <a:pt x="7085" y="9345"/>
                  </a:cubicBezTo>
                  <a:cubicBezTo>
                    <a:pt x="7213" y="9553"/>
                    <a:pt x="7277" y="9776"/>
                    <a:pt x="7372" y="9983"/>
                  </a:cubicBezTo>
                  <a:cubicBezTo>
                    <a:pt x="7803" y="10797"/>
                    <a:pt x="8298" y="11563"/>
                    <a:pt x="8777" y="12329"/>
                  </a:cubicBezTo>
                  <a:cubicBezTo>
                    <a:pt x="8824" y="12409"/>
                    <a:pt x="8888" y="12473"/>
                    <a:pt x="8952" y="12536"/>
                  </a:cubicBezTo>
                  <a:cubicBezTo>
                    <a:pt x="8999" y="12574"/>
                    <a:pt x="9040" y="12589"/>
                    <a:pt x="9085" y="12589"/>
                  </a:cubicBezTo>
                  <a:cubicBezTo>
                    <a:pt x="9118" y="12589"/>
                    <a:pt x="9152" y="12581"/>
                    <a:pt x="9191" y="12568"/>
                  </a:cubicBezTo>
                  <a:cubicBezTo>
                    <a:pt x="9415" y="12441"/>
                    <a:pt x="9622" y="12297"/>
                    <a:pt x="9782" y="12122"/>
                  </a:cubicBezTo>
                  <a:cubicBezTo>
                    <a:pt x="9941" y="11946"/>
                    <a:pt x="9957" y="11866"/>
                    <a:pt x="9830" y="11659"/>
                  </a:cubicBezTo>
                  <a:cubicBezTo>
                    <a:pt x="9335" y="10845"/>
                    <a:pt x="8792" y="10063"/>
                    <a:pt x="8186" y="9313"/>
                  </a:cubicBezTo>
                  <a:cubicBezTo>
                    <a:pt x="7995" y="9074"/>
                    <a:pt x="7803" y="8851"/>
                    <a:pt x="7596" y="8627"/>
                  </a:cubicBezTo>
                  <a:cubicBezTo>
                    <a:pt x="7580" y="8595"/>
                    <a:pt x="7532" y="8563"/>
                    <a:pt x="7564" y="8531"/>
                  </a:cubicBezTo>
                  <a:cubicBezTo>
                    <a:pt x="7573" y="8522"/>
                    <a:pt x="7584" y="8518"/>
                    <a:pt x="7595" y="8518"/>
                  </a:cubicBezTo>
                  <a:cubicBezTo>
                    <a:pt x="7622" y="8518"/>
                    <a:pt x="7653" y="8541"/>
                    <a:pt x="7676" y="8563"/>
                  </a:cubicBezTo>
                  <a:cubicBezTo>
                    <a:pt x="7755" y="8627"/>
                    <a:pt x="7835" y="8691"/>
                    <a:pt x="7931" y="8755"/>
                  </a:cubicBezTo>
                  <a:cubicBezTo>
                    <a:pt x="8601" y="9265"/>
                    <a:pt x="9319" y="9712"/>
                    <a:pt x="10037" y="10143"/>
                  </a:cubicBezTo>
                  <a:cubicBezTo>
                    <a:pt x="10340" y="10318"/>
                    <a:pt x="10627" y="10510"/>
                    <a:pt x="10947" y="10670"/>
                  </a:cubicBezTo>
                  <a:cubicBezTo>
                    <a:pt x="10980" y="10686"/>
                    <a:pt x="11011" y="10695"/>
                    <a:pt x="11041" y="10695"/>
                  </a:cubicBezTo>
                  <a:cubicBezTo>
                    <a:pt x="11097" y="10695"/>
                    <a:pt x="11150" y="10663"/>
                    <a:pt x="11202" y="10590"/>
                  </a:cubicBezTo>
                  <a:cubicBezTo>
                    <a:pt x="11377" y="10334"/>
                    <a:pt x="11585" y="10095"/>
                    <a:pt x="11776" y="9856"/>
                  </a:cubicBezTo>
                  <a:cubicBezTo>
                    <a:pt x="11840" y="9792"/>
                    <a:pt x="11920" y="9728"/>
                    <a:pt x="11968" y="9648"/>
                  </a:cubicBezTo>
                  <a:cubicBezTo>
                    <a:pt x="12063" y="9521"/>
                    <a:pt x="12032" y="9345"/>
                    <a:pt x="11904" y="9297"/>
                  </a:cubicBezTo>
                  <a:cubicBezTo>
                    <a:pt x="11681" y="9218"/>
                    <a:pt x="11473" y="9122"/>
                    <a:pt x="11250" y="9042"/>
                  </a:cubicBezTo>
                  <a:cubicBezTo>
                    <a:pt x="10723" y="8835"/>
                    <a:pt x="10181" y="8643"/>
                    <a:pt x="9638" y="8436"/>
                  </a:cubicBezTo>
                  <a:cubicBezTo>
                    <a:pt x="9159" y="8260"/>
                    <a:pt x="8681" y="8085"/>
                    <a:pt x="8186" y="7957"/>
                  </a:cubicBezTo>
                  <a:cubicBezTo>
                    <a:pt x="8122" y="7941"/>
                    <a:pt x="8074" y="7941"/>
                    <a:pt x="8027" y="7861"/>
                  </a:cubicBezTo>
                  <a:cubicBezTo>
                    <a:pt x="8082" y="7853"/>
                    <a:pt x="8134" y="7849"/>
                    <a:pt x="8184" y="7849"/>
                  </a:cubicBezTo>
                  <a:cubicBezTo>
                    <a:pt x="8234" y="7849"/>
                    <a:pt x="8282" y="7853"/>
                    <a:pt x="8330" y="7861"/>
                  </a:cubicBezTo>
                  <a:cubicBezTo>
                    <a:pt x="8665" y="7957"/>
                    <a:pt x="9000" y="7957"/>
                    <a:pt x="9319" y="8005"/>
                  </a:cubicBezTo>
                  <a:cubicBezTo>
                    <a:pt x="9766" y="8069"/>
                    <a:pt x="10213" y="8133"/>
                    <a:pt x="10659" y="8164"/>
                  </a:cubicBezTo>
                  <a:cubicBezTo>
                    <a:pt x="10915" y="8196"/>
                    <a:pt x="11170" y="8260"/>
                    <a:pt x="11441" y="8292"/>
                  </a:cubicBezTo>
                  <a:cubicBezTo>
                    <a:pt x="11681" y="8308"/>
                    <a:pt x="11936" y="8340"/>
                    <a:pt x="12175" y="8404"/>
                  </a:cubicBezTo>
                  <a:cubicBezTo>
                    <a:pt x="12231" y="8418"/>
                    <a:pt x="12283" y="8425"/>
                    <a:pt x="12329" y="8425"/>
                  </a:cubicBezTo>
                  <a:cubicBezTo>
                    <a:pt x="12496" y="8425"/>
                    <a:pt x="12604" y="8335"/>
                    <a:pt x="12654" y="8148"/>
                  </a:cubicBezTo>
                  <a:cubicBezTo>
                    <a:pt x="12718" y="7813"/>
                    <a:pt x="12781" y="7478"/>
                    <a:pt x="12877" y="7159"/>
                  </a:cubicBezTo>
                  <a:cubicBezTo>
                    <a:pt x="12973" y="6840"/>
                    <a:pt x="12941" y="6808"/>
                    <a:pt x="12622" y="6808"/>
                  </a:cubicBezTo>
                  <a:cubicBezTo>
                    <a:pt x="12239" y="6800"/>
                    <a:pt x="11852" y="6788"/>
                    <a:pt x="11465" y="6788"/>
                  </a:cubicBezTo>
                  <a:cubicBezTo>
                    <a:pt x="11078" y="6788"/>
                    <a:pt x="10691" y="6800"/>
                    <a:pt x="10308" y="6840"/>
                  </a:cubicBezTo>
                  <a:cubicBezTo>
                    <a:pt x="9878" y="6888"/>
                    <a:pt x="9463" y="6968"/>
                    <a:pt x="9048" y="7016"/>
                  </a:cubicBezTo>
                  <a:cubicBezTo>
                    <a:pt x="8665" y="7063"/>
                    <a:pt x="8314" y="7127"/>
                    <a:pt x="7931" y="7175"/>
                  </a:cubicBezTo>
                  <a:cubicBezTo>
                    <a:pt x="7904" y="7175"/>
                    <a:pt x="7855" y="7196"/>
                    <a:pt x="7816" y="7196"/>
                  </a:cubicBezTo>
                  <a:cubicBezTo>
                    <a:pt x="7787" y="7196"/>
                    <a:pt x="7762" y="7184"/>
                    <a:pt x="7755" y="7143"/>
                  </a:cubicBezTo>
                  <a:cubicBezTo>
                    <a:pt x="7739" y="7063"/>
                    <a:pt x="7851" y="7063"/>
                    <a:pt x="7931" y="7048"/>
                  </a:cubicBezTo>
                  <a:cubicBezTo>
                    <a:pt x="8250" y="6952"/>
                    <a:pt x="8585" y="6888"/>
                    <a:pt x="8904" y="6792"/>
                  </a:cubicBezTo>
                  <a:cubicBezTo>
                    <a:pt x="9303" y="6681"/>
                    <a:pt x="9702" y="6537"/>
                    <a:pt x="10101" y="6425"/>
                  </a:cubicBezTo>
                  <a:cubicBezTo>
                    <a:pt x="10500" y="6314"/>
                    <a:pt x="10867" y="6138"/>
                    <a:pt x="11282" y="6058"/>
                  </a:cubicBezTo>
                  <a:cubicBezTo>
                    <a:pt x="11505" y="5994"/>
                    <a:pt x="11744" y="5915"/>
                    <a:pt x="11968" y="5851"/>
                  </a:cubicBezTo>
                  <a:cubicBezTo>
                    <a:pt x="12175" y="5787"/>
                    <a:pt x="12399" y="5707"/>
                    <a:pt x="12590" y="5596"/>
                  </a:cubicBezTo>
                  <a:cubicBezTo>
                    <a:pt x="12734" y="5516"/>
                    <a:pt x="12766" y="5468"/>
                    <a:pt x="12734" y="5308"/>
                  </a:cubicBezTo>
                  <a:cubicBezTo>
                    <a:pt x="12718" y="5197"/>
                    <a:pt x="12686" y="5069"/>
                    <a:pt x="12670" y="4957"/>
                  </a:cubicBezTo>
                  <a:cubicBezTo>
                    <a:pt x="12654" y="4734"/>
                    <a:pt x="12606" y="4542"/>
                    <a:pt x="12494" y="4351"/>
                  </a:cubicBezTo>
                  <a:cubicBezTo>
                    <a:pt x="12437" y="4237"/>
                    <a:pt x="12372" y="4180"/>
                    <a:pt x="12293" y="4180"/>
                  </a:cubicBezTo>
                  <a:cubicBezTo>
                    <a:pt x="12261" y="4180"/>
                    <a:pt x="12228" y="4189"/>
                    <a:pt x="12191" y="4207"/>
                  </a:cubicBezTo>
                  <a:cubicBezTo>
                    <a:pt x="11968" y="4335"/>
                    <a:pt x="11744" y="4415"/>
                    <a:pt x="11521" y="4542"/>
                  </a:cubicBezTo>
                  <a:cubicBezTo>
                    <a:pt x="11106" y="4750"/>
                    <a:pt x="10691" y="4989"/>
                    <a:pt x="10260" y="5197"/>
                  </a:cubicBezTo>
                  <a:cubicBezTo>
                    <a:pt x="9893" y="5372"/>
                    <a:pt x="9511" y="5548"/>
                    <a:pt x="9144" y="5755"/>
                  </a:cubicBezTo>
                  <a:cubicBezTo>
                    <a:pt x="8617" y="6058"/>
                    <a:pt x="8074" y="6345"/>
                    <a:pt x="7548" y="6681"/>
                  </a:cubicBezTo>
                  <a:cubicBezTo>
                    <a:pt x="7526" y="6691"/>
                    <a:pt x="7497" y="6717"/>
                    <a:pt x="7470" y="6717"/>
                  </a:cubicBezTo>
                  <a:cubicBezTo>
                    <a:pt x="7458" y="6717"/>
                    <a:pt x="7446" y="6712"/>
                    <a:pt x="7436" y="6696"/>
                  </a:cubicBezTo>
                  <a:cubicBezTo>
                    <a:pt x="7420" y="6665"/>
                    <a:pt x="7452" y="6617"/>
                    <a:pt x="7500" y="6585"/>
                  </a:cubicBezTo>
                  <a:cubicBezTo>
                    <a:pt x="7628" y="6521"/>
                    <a:pt x="7723" y="6409"/>
                    <a:pt x="7835" y="6329"/>
                  </a:cubicBezTo>
                  <a:cubicBezTo>
                    <a:pt x="8122" y="6090"/>
                    <a:pt x="8394" y="5835"/>
                    <a:pt x="8697" y="5596"/>
                  </a:cubicBezTo>
                  <a:cubicBezTo>
                    <a:pt x="9271" y="5133"/>
                    <a:pt x="9830" y="4654"/>
                    <a:pt x="10436" y="4223"/>
                  </a:cubicBezTo>
                  <a:cubicBezTo>
                    <a:pt x="10835" y="3952"/>
                    <a:pt x="11266" y="3713"/>
                    <a:pt x="11665" y="3441"/>
                  </a:cubicBezTo>
                  <a:cubicBezTo>
                    <a:pt x="11888" y="3298"/>
                    <a:pt x="11920" y="3170"/>
                    <a:pt x="11776" y="2931"/>
                  </a:cubicBezTo>
                  <a:cubicBezTo>
                    <a:pt x="11712" y="2819"/>
                    <a:pt x="11633" y="2707"/>
                    <a:pt x="11553" y="2596"/>
                  </a:cubicBezTo>
                  <a:cubicBezTo>
                    <a:pt x="11425" y="2420"/>
                    <a:pt x="11329" y="2213"/>
                    <a:pt x="11186" y="2053"/>
                  </a:cubicBezTo>
                  <a:cubicBezTo>
                    <a:pt x="11120" y="1979"/>
                    <a:pt x="11076" y="1943"/>
                    <a:pt x="11028" y="1943"/>
                  </a:cubicBezTo>
                  <a:cubicBezTo>
                    <a:pt x="10984" y="1943"/>
                    <a:pt x="10936" y="1975"/>
                    <a:pt x="10867" y="2037"/>
                  </a:cubicBezTo>
                  <a:cubicBezTo>
                    <a:pt x="10723" y="2149"/>
                    <a:pt x="10611" y="2293"/>
                    <a:pt x="10500" y="2436"/>
                  </a:cubicBezTo>
                  <a:cubicBezTo>
                    <a:pt x="10276" y="2723"/>
                    <a:pt x="10005" y="2963"/>
                    <a:pt x="9766" y="3234"/>
                  </a:cubicBezTo>
                  <a:cubicBezTo>
                    <a:pt x="9112" y="3984"/>
                    <a:pt x="8521" y="4782"/>
                    <a:pt x="7931" y="5580"/>
                  </a:cubicBezTo>
                  <a:cubicBezTo>
                    <a:pt x="7883" y="5643"/>
                    <a:pt x="7851" y="5707"/>
                    <a:pt x="7739" y="5739"/>
                  </a:cubicBezTo>
                  <a:cubicBezTo>
                    <a:pt x="7819" y="5580"/>
                    <a:pt x="7883" y="5452"/>
                    <a:pt x="7947" y="5324"/>
                  </a:cubicBezTo>
                  <a:cubicBezTo>
                    <a:pt x="8218" y="4766"/>
                    <a:pt x="8473" y="4191"/>
                    <a:pt x="8745" y="3633"/>
                  </a:cubicBezTo>
                  <a:cubicBezTo>
                    <a:pt x="8952" y="3186"/>
                    <a:pt x="9207" y="2739"/>
                    <a:pt x="9383" y="2277"/>
                  </a:cubicBezTo>
                  <a:cubicBezTo>
                    <a:pt x="9526" y="1926"/>
                    <a:pt x="9686" y="1575"/>
                    <a:pt x="9750" y="1192"/>
                  </a:cubicBezTo>
                  <a:cubicBezTo>
                    <a:pt x="9766" y="1080"/>
                    <a:pt x="9750" y="1016"/>
                    <a:pt x="9638" y="968"/>
                  </a:cubicBezTo>
                  <a:cubicBezTo>
                    <a:pt x="9463" y="888"/>
                    <a:pt x="9303" y="793"/>
                    <a:pt x="9128" y="713"/>
                  </a:cubicBezTo>
                  <a:cubicBezTo>
                    <a:pt x="9064" y="681"/>
                    <a:pt x="8984" y="649"/>
                    <a:pt x="8904" y="617"/>
                  </a:cubicBezTo>
                  <a:cubicBezTo>
                    <a:pt x="8862" y="605"/>
                    <a:pt x="8822" y="599"/>
                    <a:pt x="8784" y="599"/>
                  </a:cubicBezTo>
                  <a:cubicBezTo>
                    <a:pt x="8676" y="599"/>
                    <a:pt x="8589" y="646"/>
                    <a:pt x="8553" y="729"/>
                  </a:cubicBezTo>
                  <a:cubicBezTo>
                    <a:pt x="8457" y="984"/>
                    <a:pt x="8330" y="1240"/>
                    <a:pt x="8234" y="1495"/>
                  </a:cubicBezTo>
                  <a:cubicBezTo>
                    <a:pt x="8122" y="1846"/>
                    <a:pt x="8011" y="2197"/>
                    <a:pt x="7899" y="2548"/>
                  </a:cubicBezTo>
                  <a:cubicBezTo>
                    <a:pt x="7644" y="3378"/>
                    <a:pt x="7436" y="4207"/>
                    <a:pt x="7229" y="5037"/>
                  </a:cubicBezTo>
                  <a:cubicBezTo>
                    <a:pt x="7181" y="5229"/>
                    <a:pt x="7117" y="5420"/>
                    <a:pt x="7053" y="5611"/>
                  </a:cubicBezTo>
                  <a:cubicBezTo>
                    <a:pt x="6989" y="5787"/>
                    <a:pt x="6958" y="5978"/>
                    <a:pt x="6910" y="6170"/>
                  </a:cubicBezTo>
                  <a:cubicBezTo>
                    <a:pt x="6910" y="6202"/>
                    <a:pt x="6894" y="6234"/>
                    <a:pt x="6862" y="6234"/>
                  </a:cubicBezTo>
                  <a:cubicBezTo>
                    <a:pt x="6814" y="6234"/>
                    <a:pt x="6830" y="6186"/>
                    <a:pt x="6830" y="6170"/>
                  </a:cubicBezTo>
                  <a:cubicBezTo>
                    <a:pt x="6830" y="5994"/>
                    <a:pt x="6830" y="5819"/>
                    <a:pt x="6846" y="5659"/>
                  </a:cubicBezTo>
                  <a:cubicBezTo>
                    <a:pt x="6926" y="5133"/>
                    <a:pt x="6926" y="4606"/>
                    <a:pt x="6974" y="4096"/>
                  </a:cubicBezTo>
                  <a:cubicBezTo>
                    <a:pt x="6989" y="3745"/>
                    <a:pt x="6989" y="3394"/>
                    <a:pt x="7021" y="3059"/>
                  </a:cubicBezTo>
                  <a:cubicBezTo>
                    <a:pt x="7053" y="2676"/>
                    <a:pt x="7085" y="2293"/>
                    <a:pt x="7085" y="1926"/>
                  </a:cubicBezTo>
                  <a:cubicBezTo>
                    <a:pt x="7101" y="1367"/>
                    <a:pt x="7149" y="809"/>
                    <a:pt x="7149" y="250"/>
                  </a:cubicBezTo>
                  <a:cubicBezTo>
                    <a:pt x="7149" y="59"/>
                    <a:pt x="7133" y="27"/>
                    <a:pt x="6910" y="27"/>
                  </a:cubicBezTo>
                  <a:lnTo>
                    <a:pt x="6559" y="27"/>
                  </a:lnTo>
                  <a:cubicBezTo>
                    <a:pt x="6408" y="6"/>
                    <a:pt x="6261" y="0"/>
                    <a:pt x="61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4"/>
            <p:cNvSpPr/>
            <p:nvPr/>
          </p:nvSpPr>
          <p:spPr>
            <a:xfrm>
              <a:off x="4742570" y="4342216"/>
              <a:ext cx="438247" cy="1258049"/>
            </a:xfrm>
            <a:custGeom>
              <a:avLst/>
              <a:gdLst/>
              <a:ahLst/>
              <a:cxnLst/>
              <a:rect l="l" t="t" r="r" b="b"/>
              <a:pathLst>
                <a:path w="7421" h="21303" extrusionOk="0">
                  <a:moveTo>
                    <a:pt x="1525" y="1"/>
                  </a:moveTo>
                  <a:cubicBezTo>
                    <a:pt x="1396" y="1"/>
                    <a:pt x="1272" y="22"/>
                    <a:pt x="1134" y="65"/>
                  </a:cubicBezTo>
                  <a:cubicBezTo>
                    <a:pt x="894" y="145"/>
                    <a:pt x="687" y="272"/>
                    <a:pt x="527" y="464"/>
                  </a:cubicBezTo>
                  <a:cubicBezTo>
                    <a:pt x="192" y="894"/>
                    <a:pt x="49" y="1405"/>
                    <a:pt x="17" y="1948"/>
                  </a:cubicBezTo>
                  <a:cubicBezTo>
                    <a:pt x="1" y="2331"/>
                    <a:pt x="1" y="2729"/>
                    <a:pt x="33" y="3112"/>
                  </a:cubicBezTo>
                  <a:cubicBezTo>
                    <a:pt x="65" y="3463"/>
                    <a:pt x="112" y="3798"/>
                    <a:pt x="176" y="4134"/>
                  </a:cubicBezTo>
                  <a:cubicBezTo>
                    <a:pt x="288" y="4740"/>
                    <a:pt x="495" y="5298"/>
                    <a:pt x="687" y="5873"/>
                  </a:cubicBezTo>
                  <a:cubicBezTo>
                    <a:pt x="767" y="6144"/>
                    <a:pt x="830" y="6399"/>
                    <a:pt x="846" y="6671"/>
                  </a:cubicBezTo>
                  <a:cubicBezTo>
                    <a:pt x="862" y="7229"/>
                    <a:pt x="703" y="7740"/>
                    <a:pt x="527" y="8234"/>
                  </a:cubicBezTo>
                  <a:cubicBezTo>
                    <a:pt x="368" y="8681"/>
                    <a:pt x="176" y="9112"/>
                    <a:pt x="112" y="9575"/>
                  </a:cubicBezTo>
                  <a:cubicBezTo>
                    <a:pt x="33" y="10021"/>
                    <a:pt x="49" y="10468"/>
                    <a:pt x="144" y="10899"/>
                  </a:cubicBezTo>
                  <a:cubicBezTo>
                    <a:pt x="224" y="11234"/>
                    <a:pt x="384" y="11537"/>
                    <a:pt x="559" y="11824"/>
                  </a:cubicBezTo>
                  <a:cubicBezTo>
                    <a:pt x="719" y="12127"/>
                    <a:pt x="894" y="12415"/>
                    <a:pt x="1150" y="12654"/>
                  </a:cubicBezTo>
                  <a:cubicBezTo>
                    <a:pt x="1453" y="12957"/>
                    <a:pt x="1836" y="13181"/>
                    <a:pt x="2155" y="13484"/>
                  </a:cubicBezTo>
                  <a:cubicBezTo>
                    <a:pt x="2314" y="13627"/>
                    <a:pt x="2426" y="13803"/>
                    <a:pt x="2474" y="14010"/>
                  </a:cubicBezTo>
                  <a:cubicBezTo>
                    <a:pt x="2506" y="14218"/>
                    <a:pt x="2522" y="14409"/>
                    <a:pt x="2538" y="14601"/>
                  </a:cubicBezTo>
                  <a:cubicBezTo>
                    <a:pt x="2554" y="15335"/>
                    <a:pt x="2554" y="16053"/>
                    <a:pt x="2681" y="16771"/>
                  </a:cubicBezTo>
                  <a:cubicBezTo>
                    <a:pt x="2809" y="17521"/>
                    <a:pt x="3000" y="18239"/>
                    <a:pt x="3336" y="18925"/>
                  </a:cubicBezTo>
                  <a:cubicBezTo>
                    <a:pt x="3703" y="19675"/>
                    <a:pt x="4277" y="20265"/>
                    <a:pt x="4724" y="20967"/>
                  </a:cubicBezTo>
                  <a:cubicBezTo>
                    <a:pt x="4833" y="21145"/>
                    <a:pt x="4978" y="21264"/>
                    <a:pt x="5188" y="21264"/>
                  </a:cubicBezTo>
                  <a:cubicBezTo>
                    <a:pt x="5223" y="21264"/>
                    <a:pt x="5260" y="21261"/>
                    <a:pt x="5298" y="21254"/>
                  </a:cubicBezTo>
                  <a:lnTo>
                    <a:pt x="5442" y="21254"/>
                  </a:lnTo>
                  <a:cubicBezTo>
                    <a:pt x="5633" y="21254"/>
                    <a:pt x="5649" y="21238"/>
                    <a:pt x="5601" y="21047"/>
                  </a:cubicBezTo>
                  <a:cubicBezTo>
                    <a:pt x="5537" y="20808"/>
                    <a:pt x="5474" y="20584"/>
                    <a:pt x="5426" y="20345"/>
                  </a:cubicBezTo>
                  <a:cubicBezTo>
                    <a:pt x="5282" y="19738"/>
                    <a:pt x="5139" y="19148"/>
                    <a:pt x="5011" y="18542"/>
                  </a:cubicBezTo>
                  <a:cubicBezTo>
                    <a:pt x="4819" y="17600"/>
                    <a:pt x="4628" y="16643"/>
                    <a:pt x="4436" y="15702"/>
                  </a:cubicBezTo>
                  <a:cubicBezTo>
                    <a:pt x="4293" y="15031"/>
                    <a:pt x="4149" y="14377"/>
                    <a:pt x="4054" y="13691"/>
                  </a:cubicBezTo>
                  <a:cubicBezTo>
                    <a:pt x="3974" y="13133"/>
                    <a:pt x="3894" y="12590"/>
                    <a:pt x="3798" y="12032"/>
                  </a:cubicBezTo>
                  <a:cubicBezTo>
                    <a:pt x="3623" y="11186"/>
                    <a:pt x="3399" y="10340"/>
                    <a:pt x="3256" y="9479"/>
                  </a:cubicBezTo>
                  <a:cubicBezTo>
                    <a:pt x="3144" y="8761"/>
                    <a:pt x="3032" y="8043"/>
                    <a:pt x="2889" y="7341"/>
                  </a:cubicBezTo>
                  <a:cubicBezTo>
                    <a:pt x="2713" y="6447"/>
                    <a:pt x="2474" y="5586"/>
                    <a:pt x="2251" y="4708"/>
                  </a:cubicBezTo>
                  <a:cubicBezTo>
                    <a:pt x="2203" y="4516"/>
                    <a:pt x="2139" y="4325"/>
                    <a:pt x="2155" y="4118"/>
                  </a:cubicBezTo>
                  <a:cubicBezTo>
                    <a:pt x="2155" y="4070"/>
                    <a:pt x="2139" y="4022"/>
                    <a:pt x="2203" y="4022"/>
                  </a:cubicBezTo>
                  <a:cubicBezTo>
                    <a:pt x="2266" y="4022"/>
                    <a:pt x="2266" y="4070"/>
                    <a:pt x="2266" y="4118"/>
                  </a:cubicBezTo>
                  <a:cubicBezTo>
                    <a:pt x="2282" y="4165"/>
                    <a:pt x="2282" y="4229"/>
                    <a:pt x="2298" y="4277"/>
                  </a:cubicBezTo>
                  <a:cubicBezTo>
                    <a:pt x="2378" y="4612"/>
                    <a:pt x="2458" y="4963"/>
                    <a:pt x="2570" y="5298"/>
                  </a:cubicBezTo>
                  <a:cubicBezTo>
                    <a:pt x="2857" y="6304"/>
                    <a:pt x="3080" y="7325"/>
                    <a:pt x="3288" y="8346"/>
                  </a:cubicBezTo>
                  <a:cubicBezTo>
                    <a:pt x="3383" y="8872"/>
                    <a:pt x="3463" y="9415"/>
                    <a:pt x="3575" y="9926"/>
                  </a:cubicBezTo>
                  <a:cubicBezTo>
                    <a:pt x="3655" y="10309"/>
                    <a:pt x="3766" y="10691"/>
                    <a:pt x="3862" y="11074"/>
                  </a:cubicBezTo>
                  <a:cubicBezTo>
                    <a:pt x="3990" y="11633"/>
                    <a:pt x="4117" y="12191"/>
                    <a:pt x="4213" y="12766"/>
                  </a:cubicBezTo>
                  <a:cubicBezTo>
                    <a:pt x="4309" y="13260"/>
                    <a:pt x="4373" y="13755"/>
                    <a:pt x="4468" y="14250"/>
                  </a:cubicBezTo>
                  <a:cubicBezTo>
                    <a:pt x="4580" y="14872"/>
                    <a:pt x="4692" y="15494"/>
                    <a:pt x="4835" y="16116"/>
                  </a:cubicBezTo>
                  <a:cubicBezTo>
                    <a:pt x="4979" y="16691"/>
                    <a:pt x="5107" y="17249"/>
                    <a:pt x="5250" y="17824"/>
                  </a:cubicBezTo>
                  <a:cubicBezTo>
                    <a:pt x="5394" y="18462"/>
                    <a:pt x="5553" y="19116"/>
                    <a:pt x="5713" y="19754"/>
                  </a:cubicBezTo>
                  <a:cubicBezTo>
                    <a:pt x="5825" y="20217"/>
                    <a:pt x="5968" y="20680"/>
                    <a:pt x="6080" y="21127"/>
                  </a:cubicBezTo>
                  <a:cubicBezTo>
                    <a:pt x="6112" y="21238"/>
                    <a:pt x="6160" y="21270"/>
                    <a:pt x="6271" y="21270"/>
                  </a:cubicBezTo>
                  <a:cubicBezTo>
                    <a:pt x="6559" y="21286"/>
                    <a:pt x="6846" y="21270"/>
                    <a:pt x="7133" y="21302"/>
                  </a:cubicBezTo>
                  <a:cubicBezTo>
                    <a:pt x="7213" y="21302"/>
                    <a:pt x="7213" y="21254"/>
                    <a:pt x="7197" y="21206"/>
                  </a:cubicBezTo>
                  <a:cubicBezTo>
                    <a:pt x="7149" y="21079"/>
                    <a:pt x="7117" y="20951"/>
                    <a:pt x="7069" y="20824"/>
                  </a:cubicBezTo>
                  <a:cubicBezTo>
                    <a:pt x="6926" y="20313"/>
                    <a:pt x="6782" y="19802"/>
                    <a:pt x="6734" y="19276"/>
                  </a:cubicBezTo>
                  <a:cubicBezTo>
                    <a:pt x="6702" y="18845"/>
                    <a:pt x="6718" y="18430"/>
                    <a:pt x="6718" y="17999"/>
                  </a:cubicBezTo>
                  <a:cubicBezTo>
                    <a:pt x="6718" y="17728"/>
                    <a:pt x="6750" y="17441"/>
                    <a:pt x="6814" y="17170"/>
                  </a:cubicBezTo>
                  <a:cubicBezTo>
                    <a:pt x="6910" y="16771"/>
                    <a:pt x="6973" y="16340"/>
                    <a:pt x="7085" y="15941"/>
                  </a:cubicBezTo>
                  <a:cubicBezTo>
                    <a:pt x="7149" y="15749"/>
                    <a:pt x="7181" y="15542"/>
                    <a:pt x="7229" y="15335"/>
                  </a:cubicBezTo>
                  <a:cubicBezTo>
                    <a:pt x="7293" y="15031"/>
                    <a:pt x="7356" y="14712"/>
                    <a:pt x="7388" y="14393"/>
                  </a:cubicBezTo>
                  <a:cubicBezTo>
                    <a:pt x="7404" y="14042"/>
                    <a:pt x="7420" y="13675"/>
                    <a:pt x="7356" y="13308"/>
                  </a:cubicBezTo>
                  <a:cubicBezTo>
                    <a:pt x="7325" y="13085"/>
                    <a:pt x="7293" y="12877"/>
                    <a:pt x="7197" y="12670"/>
                  </a:cubicBezTo>
                  <a:cubicBezTo>
                    <a:pt x="7021" y="12223"/>
                    <a:pt x="6750" y="11840"/>
                    <a:pt x="6479" y="11457"/>
                  </a:cubicBezTo>
                  <a:cubicBezTo>
                    <a:pt x="6399" y="11330"/>
                    <a:pt x="6335" y="11202"/>
                    <a:pt x="6255" y="11074"/>
                  </a:cubicBezTo>
                  <a:cubicBezTo>
                    <a:pt x="6112" y="10883"/>
                    <a:pt x="6032" y="10644"/>
                    <a:pt x="6016" y="10404"/>
                  </a:cubicBezTo>
                  <a:cubicBezTo>
                    <a:pt x="6000" y="9878"/>
                    <a:pt x="6048" y="9367"/>
                    <a:pt x="6112" y="8857"/>
                  </a:cubicBezTo>
                  <a:cubicBezTo>
                    <a:pt x="6192" y="8314"/>
                    <a:pt x="6224" y="7756"/>
                    <a:pt x="6240" y="7197"/>
                  </a:cubicBezTo>
                  <a:cubicBezTo>
                    <a:pt x="6271" y="6798"/>
                    <a:pt x="6255" y="6415"/>
                    <a:pt x="6224" y="6016"/>
                  </a:cubicBezTo>
                  <a:cubicBezTo>
                    <a:pt x="6208" y="5841"/>
                    <a:pt x="6160" y="5697"/>
                    <a:pt x="6144" y="5522"/>
                  </a:cubicBezTo>
                  <a:cubicBezTo>
                    <a:pt x="6144" y="5410"/>
                    <a:pt x="6080" y="5282"/>
                    <a:pt x="6048" y="5155"/>
                  </a:cubicBezTo>
                  <a:cubicBezTo>
                    <a:pt x="5936" y="4820"/>
                    <a:pt x="5777" y="4516"/>
                    <a:pt x="5521" y="4245"/>
                  </a:cubicBezTo>
                  <a:cubicBezTo>
                    <a:pt x="5170" y="3878"/>
                    <a:pt x="4740" y="3639"/>
                    <a:pt x="4229" y="3527"/>
                  </a:cubicBezTo>
                  <a:cubicBezTo>
                    <a:pt x="4006" y="3479"/>
                    <a:pt x="3846" y="3352"/>
                    <a:pt x="3750" y="3128"/>
                  </a:cubicBezTo>
                  <a:cubicBezTo>
                    <a:pt x="3639" y="2905"/>
                    <a:pt x="3559" y="2650"/>
                    <a:pt x="3463" y="2410"/>
                  </a:cubicBezTo>
                  <a:cubicBezTo>
                    <a:pt x="3351" y="2075"/>
                    <a:pt x="3224" y="1740"/>
                    <a:pt x="3064" y="1421"/>
                  </a:cubicBezTo>
                  <a:cubicBezTo>
                    <a:pt x="2857" y="1006"/>
                    <a:pt x="2618" y="623"/>
                    <a:pt x="2251" y="320"/>
                  </a:cubicBezTo>
                  <a:cubicBezTo>
                    <a:pt x="2091" y="192"/>
                    <a:pt x="1931" y="65"/>
                    <a:pt x="1724" y="17"/>
                  </a:cubicBezTo>
                  <a:cubicBezTo>
                    <a:pt x="1655" y="6"/>
                    <a:pt x="1589" y="1"/>
                    <a:pt x="1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5240113" y="2956125"/>
              <a:ext cx="764231" cy="755550"/>
            </a:xfrm>
            <a:custGeom>
              <a:avLst/>
              <a:gdLst/>
              <a:ahLst/>
              <a:cxnLst/>
              <a:rect l="l" t="t" r="r" b="b"/>
              <a:pathLst>
                <a:path w="12941" h="12794" extrusionOk="0">
                  <a:moveTo>
                    <a:pt x="6431" y="5952"/>
                  </a:moveTo>
                  <a:cubicBezTo>
                    <a:pt x="6622" y="5952"/>
                    <a:pt x="6814" y="6176"/>
                    <a:pt x="6814" y="6399"/>
                  </a:cubicBezTo>
                  <a:cubicBezTo>
                    <a:pt x="6814" y="6622"/>
                    <a:pt x="6654" y="6814"/>
                    <a:pt x="6447" y="6814"/>
                  </a:cubicBezTo>
                  <a:cubicBezTo>
                    <a:pt x="6255" y="6814"/>
                    <a:pt x="6016" y="6590"/>
                    <a:pt x="6016" y="6415"/>
                  </a:cubicBezTo>
                  <a:cubicBezTo>
                    <a:pt x="6016" y="6192"/>
                    <a:pt x="6223" y="5952"/>
                    <a:pt x="6431" y="5952"/>
                  </a:cubicBezTo>
                  <a:close/>
                  <a:moveTo>
                    <a:pt x="5984" y="1"/>
                  </a:moveTo>
                  <a:cubicBezTo>
                    <a:pt x="5904" y="1"/>
                    <a:pt x="5808" y="1"/>
                    <a:pt x="5729" y="33"/>
                  </a:cubicBezTo>
                  <a:cubicBezTo>
                    <a:pt x="5665" y="49"/>
                    <a:pt x="5649" y="96"/>
                    <a:pt x="5665" y="160"/>
                  </a:cubicBezTo>
                  <a:cubicBezTo>
                    <a:pt x="5808" y="527"/>
                    <a:pt x="5840" y="926"/>
                    <a:pt x="5888" y="1325"/>
                  </a:cubicBezTo>
                  <a:cubicBezTo>
                    <a:pt x="5936" y="1788"/>
                    <a:pt x="6000" y="2250"/>
                    <a:pt x="6096" y="2729"/>
                  </a:cubicBezTo>
                  <a:cubicBezTo>
                    <a:pt x="6144" y="3016"/>
                    <a:pt x="6207" y="3304"/>
                    <a:pt x="6255" y="3607"/>
                  </a:cubicBezTo>
                  <a:cubicBezTo>
                    <a:pt x="6287" y="3814"/>
                    <a:pt x="6351" y="4022"/>
                    <a:pt x="6335" y="4277"/>
                  </a:cubicBezTo>
                  <a:cubicBezTo>
                    <a:pt x="6287" y="4197"/>
                    <a:pt x="6255" y="4149"/>
                    <a:pt x="6239" y="4085"/>
                  </a:cubicBezTo>
                  <a:cubicBezTo>
                    <a:pt x="6159" y="3846"/>
                    <a:pt x="6080" y="3591"/>
                    <a:pt x="6000" y="3351"/>
                  </a:cubicBezTo>
                  <a:cubicBezTo>
                    <a:pt x="5840" y="2921"/>
                    <a:pt x="5665" y="2474"/>
                    <a:pt x="5505" y="2027"/>
                  </a:cubicBezTo>
                  <a:cubicBezTo>
                    <a:pt x="5362" y="1548"/>
                    <a:pt x="5154" y="1102"/>
                    <a:pt x="5027" y="607"/>
                  </a:cubicBezTo>
                  <a:cubicBezTo>
                    <a:pt x="4995" y="527"/>
                    <a:pt x="4947" y="431"/>
                    <a:pt x="4851" y="416"/>
                  </a:cubicBezTo>
                  <a:cubicBezTo>
                    <a:pt x="4799" y="410"/>
                    <a:pt x="4748" y="406"/>
                    <a:pt x="4698" y="406"/>
                  </a:cubicBezTo>
                  <a:cubicBezTo>
                    <a:pt x="4612" y="406"/>
                    <a:pt x="4527" y="417"/>
                    <a:pt x="4436" y="447"/>
                  </a:cubicBezTo>
                  <a:cubicBezTo>
                    <a:pt x="4165" y="559"/>
                    <a:pt x="3910" y="703"/>
                    <a:pt x="3622" y="767"/>
                  </a:cubicBezTo>
                  <a:cubicBezTo>
                    <a:pt x="3543" y="798"/>
                    <a:pt x="3543" y="862"/>
                    <a:pt x="3559" y="926"/>
                  </a:cubicBezTo>
                  <a:cubicBezTo>
                    <a:pt x="3607" y="1070"/>
                    <a:pt x="3654" y="1213"/>
                    <a:pt x="3734" y="1357"/>
                  </a:cubicBezTo>
                  <a:cubicBezTo>
                    <a:pt x="4021" y="1931"/>
                    <a:pt x="4261" y="2554"/>
                    <a:pt x="4612" y="3112"/>
                  </a:cubicBezTo>
                  <a:cubicBezTo>
                    <a:pt x="4803" y="3431"/>
                    <a:pt x="4979" y="3750"/>
                    <a:pt x="5170" y="4085"/>
                  </a:cubicBezTo>
                  <a:cubicBezTo>
                    <a:pt x="5202" y="4117"/>
                    <a:pt x="5234" y="4165"/>
                    <a:pt x="5170" y="4197"/>
                  </a:cubicBezTo>
                  <a:cubicBezTo>
                    <a:pt x="5164" y="4203"/>
                    <a:pt x="5158" y="4206"/>
                    <a:pt x="5152" y="4206"/>
                  </a:cubicBezTo>
                  <a:cubicBezTo>
                    <a:pt x="5127" y="4206"/>
                    <a:pt x="5103" y="4159"/>
                    <a:pt x="5090" y="4133"/>
                  </a:cubicBezTo>
                  <a:cubicBezTo>
                    <a:pt x="4819" y="3782"/>
                    <a:pt x="4564" y="3415"/>
                    <a:pt x="4293" y="3048"/>
                  </a:cubicBezTo>
                  <a:cubicBezTo>
                    <a:pt x="3910" y="2522"/>
                    <a:pt x="3495" y="2027"/>
                    <a:pt x="3048" y="1548"/>
                  </a:cubicBezTo>
                  <a:cubicBezTo>
                    <a:pt x="2966" y="1457"/>
                    <a:pt x="2894" y="1413"/>
                    <a:pt x="2811" y="1413"/>
                  </a:cubicBezTo>
                  <a:cubicBezTo>
                    <a:pt x="2750" y="1413"/>
                    <a:pt x="2683" y="1437"/>
                    <a:pt x="2601" y="1485"/>
                  </a:cubicBezTo>
                  <a:cubicBezTo>
                    <a:pt x="2378" y="1612"/>
                    <a:pt x="2202" y="1820"/>
                    <a:pt x="2011" y="1995"/>
                  </a:cubicBezTo>
                  <a:cubicBezTo>
                    <a:pt x="1867" y="2123"/>
                    <a:pt x="1851" y="2235"/>
                    <a:pt x="1963" y="2394"/>
                  </a:cubicBezTo>
                  <a:cubicBezTo>
                    <a:pt x="1995" y="2458"/>
                    <a:pt x="2027" y="2506"/>
                    <a:pt x="2075" y="2554"/>
                  </a:cubicBezTo>
                  <a:cubicBezTo>
                    <a:pt x="2601" y="3144"/>
                    <a:pt x="3176" y="3687"/>
                    <a:pt x="3750" y="4229"/>
                  </a:cubicBezTo>
                  <a:cubicBezTo>
                    <a:pt x="4037" y="4500"/>
                    <a:pt x="4341" y="4740"/>
                    <a:pt x="4644" y="5011"/>
                  </a:cubicBezTo>
                  <a:cubicBezTo>
                    <a:pt x="4616" y="5030"/>
                    <a:pt x="4588" y="5037"/>
                    <a:pt x="4560" y="5037"/>
                  </a:cubicBezTo>
                  <a:cubicBezTo>
                    <a:pt x="4540" y="5037"/>
                    <a:pt x="4520" y="5033"/>
                    <a:pt x="4500" y="5027"/>
                  </a:cubicBezTo>
                  <a:cubicBezTo>
                    <a:pt x="4372" y="4963"/>
                    <a:pt x="4245" y="4899"/>
                    <a:pt x="4117" y="4851"/>
                  </a:cubicBezTo>
                  <a:cubicBezTo>
                    <a:pt x="3670" y="4628"/>
                    <a:pt x="3208" y="4484"/>
                    <a:pt x="2761" y="4277"/>
                  </a:cubicBezTo>
                  <a:cubicBezTo>
                    <a:pt x="2330" y="4069"/>
                    <a:pt x="1883" y="3862"/>
                    <a:pt x="1437" y="3671"/>
                  </a:cubicBezTo>
                  <a:cubicBezTo>
                    <a:pt x="1382" y="3643"/>
                    <a:pt x="1335" y="3627"/>
                    <a:pt x="1296" y="3627"/>
                  </a:cubicBezTo>
                  <a:cubicBezTo>
                    <a:pt x="1243" y="3627"/>
                    <a:pt x="1202" y="3655"/>
                    <a:pt x="1165" y="3718"/>
                  </a:cubicBezTo>
                  <a:cubicBezTo>
                    <a:pt x="926" y="4117"/>
                    <a:pt x="671" y="4484"/>
                    <a:pt x="511" y="4915"/>
                  </a:cubicBezTo>
                  <a:cubicBezTo>
                    <a:pt x="415" y="5139"/>
                    <a:pt x="431" y="5170"/>
                    <a:pt x="671" y="5218"/>
                  </a:cubicBezTo>
                  <a:lnTo>
                    <a:pt x="703" y="5218"/>
                  </a:lnTo>
                  <a:cubicBezTo>
                    <a:pt x="1229" y="5266"/>
                    <a:pt x="1724" y="5378"/>
                    <a:pt x="2234" y="5458"/>
                  </a:cubicBezTo>
                  <a:cubicBezTo>
                    <a:pt x="3016" y="5569"/>
                    <a:pt x="3782" y="5729"/>
                    <a:pt x="4532" y="6000"/>
                  </a:cubicBezTo>
                  <a:cubicBezTo>
                    <a:pt x="4644" y="6032"/>
                    <a:pt x="4771" y="6048"/>
                    <a:pt x="4883" y="6128"/>
                  </a:cubicBezTo>
                  <a:cubicBezTo>
                    <a:pt x="4819" y="6160"/>
                    <a:pt x="4771" y="6160"/>
                    <a:pt x="4723" y="6160"/>
                  </a:cubicBezTo>
                  <a:cubicBezTo>
                    <a:pt x="4277" y="6160"/>
                    <a:pt x="3814" y="6176"/>
                    <a:pt x="3367" y="6176"/>
                  </a:cubicBezTo>
                  <a:cubicBezTo>
                    <a:pt x="2857" y="6192"/>
                    <a:pt x="2362" y="6239"/>
                    <a:pt x="1851" y="6255"/>
                  </a:cubicBezTo>
                  <a:cubicBezTo>
                    <a:pt x="1277" y="6255"/>
                    <a:pt x="703" y="6303"/>
                    <a:pt x="128" y="6335"/>
                  </a:cubicBezTo>
                  <a:cubicBezTo>
                    <a:pt x="32" y="6335"/>
                    <a:pt x="0" y="6383"/>
                    <a:pt x="0" y="6479"/>
                  </a:cubicBezTo>
                  <a:cubicBezTo>
                    <a:pt x="16" y="6846"/>
                    <a:pt x="16" y="7213"/>
                    <a:pt x="48" y="7580"/>
                  </a:cubicBezTo>
                  <a:cubicBezTo>
                    <a:pt x="48" y="7739"/>
                    <a:pt x="48" y="7899"/>
                    <a:pt x="144" y="8042"/>
                  </a:cubicBezTo>
                  <a:cubicBezTo>
                    <a:pt x="183" y="8095"/>
                    <a:pt x="222" y="8147"/>
                    <a:pt x="287" y="8147"/>
                  </a:cubicBezTo>
                  <a:cubicBezTo>
                    <a:pt x="302" y="8147"/>
                    <a:pt x="318" y="8144"/>
                    <a:pt x="336" y="8138"/>
                  </a:cubicBezTo>
                  <a:cubicBezTo>
                    <a:pt x="559" y="8058"/>
                    <a:pt x="766" y="7979"/>
                    <a:pt x="974" y="7931"/>
                  </a:cubicBezTo>
                  <a:cubicBezTo>
                    <a:pt x="1644" y="7755"/>
                    <a:pt x="2298" y="7564"/>
                    <a:pt x="2968" y="7372"/>
                  </a:cubicBezTo>
                  <a:cubicBezTo>
                    <a:pt x="3447" y="7245"/>
                    <a:pt x="3942" y="7117"/>
                    <a:pt x="4420" y="6957"/>
                  </a:cubicBezTo>
                  <a:cubicBezTo>
                    <a:pt x="4449" y="6948"/>
                    <a:pt x="4478" y="6932"/>
                    <a:pt x="4508" y="6932"/>
                  </a:cubicBezTo>
                  <a:cubicBezTo>
                    <a:pt x="4526" y="6932"/>
                    <a:pt x="4545" y="6939"/>
                    <a:pt x="4564" y="6957"/>
                  </a:cubicBezTo>
                  <a:cubicBezTo>
                    <a:pt x="4532" y="7021"/>
                    <a:pt x="4468" y="7053"/>
                    <a:pt x="4404" y="7085"/>
                  </a:cubicBezTo>
                  <a:cubicBezTo>
                    <a:pt x="4085" y="7245"/>
                    <a:pt x="3750" y="7420"/>
                    <a:pt x="3447" y="7628"/>
                  </a:cubicBezTo>
                  <a:cubicBezTo>
                    <a:pt x="2649" y="8154"/>
                    <a:pt x="1915" y="8745"/>
                    <a:pt x="1165" y="9335"/>
                  </a:cubicBezTo>
                  <a:cubicBezTo>
                    <a:pt x="990" y="9463"/>
                    <a:pt x="990" y="9494"/>
                    <a:pt x="1101" y="9686"/>
                  </a:cubicBezTo>
                  <a:cubicBezTo>
                    <a:pt x="1277" y="9989"/>
                    <a:pt x="1484" y="10260"/>
                    <a:pt x="1724" y="10500"/>
                  </a:cubicBezTo>
                  <a:cubicBezTo>
                    <a:pt x="1781" y="10566"/>
                    <a:pt x="1818" y="10598"/>
                    <a:pt x="1857" y="10598"/>
                  </a:cubicBezTo>
                  <a:cubicBezTo>
                    <a:pt x="1894" y="10598"/>
                    <a:pt x="1933" y="10570"/>
                    <a:pt x="1995" y="10516"/>
                  </a:cubicBezTo>
                  <a:cubicBezTo>
                    <a:pt x="2234" y="10292"/>
                    <a:pt x="2490" y="10085"/>
                    <a:pt x="2729" y="9877"/>
                  </a:cubicBezTo>
                  <a:cubicBezTo>
                    <a:pt x="3240" y="9399"/>
                    <a:pt x="3766" y="8952"/>
                    <a:pt x="4277" y="8489"/>
                  </a:cubicBezTo>
                  <a:cubicBezTo>
                    <a:pt x="4388" y="8394"/>
                    <a:pt x="4500" y="8282"/>
                    <a:pt x="4612" y="8186"/>
                  </a:cubicBezTo>
                  <a:cubicBezTo>
                    <a:pt x="4638" y="8160"/>
                    <a:pt x="4664" y="8134"/>
                    <a:pt x="4690" y="8134"/>
                  </a:cubicBezTo>
                  <a:cubicBezTo>
                    <a:pt x="4696" y="8134"/>
                    <a:pt x="4702" y="8135"/>
                    <a:pt x="4707" y="8138"/>
                  </a:cubicBezTo>
                  <a:cubicBezTo>
                    <a:pt x="4755" y="8186"/>
                    <a:pt x="4707" y="8218"/>
                    <a:pt x="4676" y="8250"/>
                  </a:cubicBezTo>
                  <a:cubicBezTo>
                    <a:pt x="4612" y="8346"/>
                    <a:pt x="4532" y="8441"/>
                    <a:pt x="4452" y="8553"/>
                  </a:cubicBezTo>
                  <a:cubicBezTo>
                    <a:pt x="3894" y="9367"/>
                    <a:pt x="3287" y="10149"/>
                    <a:pt x="2825" y="11026"/>
                  </a:cubicBezTo>
                  <a:cubicBezTo>
                    <a:pt x="2761" y="11122"/>
                    <a:pt x="2761" y="11202"/>
                    <a:pt x="2825" y="11282"/>
                  </a:cubicBezTo>
                  <a:cubicBezTo>
                    <a:pt x="2873" y="11345"/>
                    <a:pt x="2920" y="11393"/>
                    <a:pt x="2968" y="11425"/>
                  </a:cubicBezTo>
                  <a:cubicBezTo>
                    <a:pt x="3160" y="11569"/>
                    <a:pt x="3367" y="11680"/>
                    <a:pt x="3575" y="11808"/>
                  </a:cubicBezTo>
                  <a:cubicBezTo>
                    <a:pt x="3603" y="11825"/>
                    <a:pt x="3632" y="11834"/>
                    <a:pt x="3659" y="11834"/>
                  </a:cubicBezTo>
                  <a:cubicBezTo>
                    <a:pt x="3708" y="11834"/>
                    <a:pt x="3751" y="11806"/>
                    <a:pt x="3782" y="11744"/>
                  </a:cubicBezTo>
                  <a:cubicBezTo>
                    <a:pt x="4005" y="11361"/>
                    <a:pt x="4197" y="10978"/>
                    <a:pt x="4372" y="10564"/>
                  </a:cubicBezTo>
                  <a:cubicBezTo>
                    <a:pt x="4676" y="9782"/>
                    <a:pt x="5106" y="9048"/>
                    <a:pt x="5457" y="8282"/>
                  </a:cubicBezTo>
                  <a:cubicBezTo>
                    <a:pt x="5470" y="8256"/>
                    <a:pt x="5473" y="8209"/>
                    <a:pt x="5507" y="8209"/>
                  </a:cubicBezTo>
                  <a:cubicBezTo>
                    <a:pt x="5515" y="8209"/>
                    <a:pt x="5525" y="8212"/>
                    <a:pt x="5537" y="8218"/>
                  </a:cubicBezTo>
                  <a:cubicBezTo>
                    <a:pt x="5569" y="8234"/>
                    <a:pt x="5553" y="8282"/>
                    <a:pt x="5537" y="8314"/>
                  </a:cubicBezTo>
                  <a:cubicBezTo>
                    <a:pt x="5505" y="8473"/>
                    <a:pt x="5473" y="8633"/>
                    <a:pt x="5441" y="8792"/>
                  </a:cubicBezTo>
                  <a:cubicBezTo>
                    <a:pt x="5314" y="9415"/>
                    <a:pt x="5186" y="10021"/>
                    <a:pt x="5027" y="10643"/>
                  </a:cubicBezTo>
                  <a:cubicBezTo>
                    <a:pt x="4915" y="11154"/>
                    <a:pt x="4755" y="11649"/>
                    <a:pt x="4628" y="12159"/>
                  </a:cubicBezTo>
                  <a:cubicBezTo>
                    <a:pt x="4580" y="12335"/>
                    <a:pt x="4612" y="12430"/>
                    <a:pt x="4787" y="12494"/>
                  </a:cubicBezTo>
                  <a:cubicBezTo>
                    <a:pt x="5106" y="12590"/>
                    <a:pt x="5410" y="12686"/>
                    <a:pt x="5729" y="12781"/>
                  </a:cubicBezTo>
                  <a:cubicBezTo>
                    <a:pt x="5750" y="12790"/>
                    <a:pt x="5769" y="12794"/>
                    <a:pt x="5787" y="12794"/>
                  </a:cubicBezTo>
                  <a:cubicBezTo>
                    <a:pt x="5834" y="12794"/>
                    <a:pt x="5869" y="12764"/>
                    <a:pt x="5904" y="12718"/>
                  </a:cubicBezTo>
                  <a:cubicBezTo>
                    <a:pt x="5952" y="12654"/>
                    <a:pt x="5968" y="12574"/>
                    <a:pt x="5968" y="12494"/>
                  </a:cubicBezTo>
                  <a:cubicBezTo>
                    <a:pt x="5936" y="12319"/>
                    <a:pt x="5984" y="12159"/>
                    <a:pt x="6000" y="11984"/>
                  </a:cubicBezTo>
                  <a:cubicBezTo>
                    <a:pt x="6048" y="11425"/>
                    <a:pt x="6112" y="10851"/>
                    <a:pt x="6159" y="10292"/>
                  </a:cubicBezTo>
                  <a:cubicBezTo>
                    <a:pt x="6191" y="10037"/>
                    <a:pt x="6239" y="9798"/>
                    <a:pt x="6271" y="9542"/>
                  </a:cubicBezTo>
                  <a:cubicBezTo>
                    <a:pt x="6303" y="9319"/>
                    <a:pt x="6335" y="9096"/>
                    <a:pt x="6335" y="8872"/>
                  </a:cubicBezTo>
                  <a:cubicBezTo>
                    <a:pt x="6335" y="8792"/>
                    <a:pt x="6351" y="8681"/>
                    <a:pt x="6463" y="8585"/>
                  </a:cubicBezTo>
                  <a:cubicBezTo>
                    <a:pt x="6463" y="8665"/>
                    <a:pt x="6463" y="8713"/>
                    <a:pt x="6463" y="8776"/>
                  </a:cubicBezTo>
                  <a:cubicBezTo>
                    <a:pt x="6447" y="9271"/>
                    <a:pt x="6399" y="9782"/>
                    <a:pt x="6415" y="10276"/>
                  </a:cubicBezTo>
                  <a:cubicBezTo>
                    <a:pt x="6415" y="10404"/>
                    <a:pt x="6399" y="10516"/>
                    <a:pt x="6399" y="10627"/>
                  </a:cubicBezTo>
                  <a:cubicBezTo>
                    <a:pt x="6367" y="10962"/>
                    <a:pt x="6367" y="11282"/>
                    <a:pt x="6367" y="11601"/>
                  </a:cubicBezTo>
                  <a:cubicBezTo>
                    <a:pt x="6383" y="11888"/>
                    <a:pt x="6431" y="12175"/>
                    <a:pt x="6447" y="12478"/>
                  </a:cubicBezTo>
                  <a:lnTo>
                    <a:pt x="6447" y="12462"/>
                  </a:lnTo>
                  <a:cubicBezTo>
                    <a:pt x="6515" y="12462"/>
                    <a:pt x="6595" y="12497"/>
                    <a:pt x="6667" y="12497"/>
                  </a:cubicBezTo>
                  <a:cubicBezTo>
                    <a:pt x="6679" y="12497"/>
                    <a:pt x="6691" y="12496"/>
                    <a:pt x="6702" y="12494"/>
                  </a:cubicBezTo>
                  <a:cubicBezTo>
                    <a:pt x="6762" y="12458"/>
                    <a:pt x="6822" y="12440"/>
                    <a:pt x="6881" y="12440"/>
                  </a:cubicBezTo>
                  <a:cubicBezTo>
                    <a:pt x="6901" y="12440"/>
                    <a:pt x="6921" y="12442"/>
                    <a:pt x="6941" y="12446"/>
                  </a:cubicBezTo>
                  <a:cubicBezTo>
                    <a:pt x="6986" y="12454"/>
                    <a:pt x="7029" y="12457"/>
                    <a:pt x="7072" y="12457"/>
                  </a:cubicBezTo>
                  <a:cubicBezTo>
                    <a:pt x="7214" y="12457"/>
                    <a:pt x="7349" y="12423"/>
                    <a:pt x="7484" y="12398"/>
                  </a:cubicBezTo>
                  <a:cubicBezTo>
                    <a:pt x="7675" y="12351"/>
                    <a:pt x="7803" y="12191"/>
                    <a:pt x="7819" y="12000"/>
                  </a:cubicBezTo>
                  <a:cubicBezTo>
                    <a:pt x="7835" y="11840"/>
                    <a:pt x="7787" y="11680"/>
                    <a:pt x="7755" y="11521"/>
                  </a:cubicBezTo>
                  <a:cubicBezTo>
                    <a:pt x="7627" y="10994"/>
                    <a:pt x="7548" y="10468"/>
                    <a:pt x="7468" y="9925"/>
                  </a:cubicBezTo>
                  <a:cubicBezTo>
                    <a:pt x="7388" y="9447"/>
                    <a:pt x="7324" y="8968"/>
                    <a:pt x="7213" y="8505"/>
                  </a:cubicBezTo>
                  <a:cubicBezTo>
                    <a:pt x="7181" y="8425"/>
                    <a:pt x="7149" y="8314"/>
                    <a:pt x="7181" y="8202"/>
                  </a:cubicBezTo>
                  <a:lnTo>
                    <a:pt x="7181" y="8202"/>
                  </a:lnTo>
                  <a:cubicBezTo>
                    <a:pt x="7244" y="8330"/>
                    <a:pt x="7308" y="8441"/>
                    <a:pt x="7372" y="8553"/>
                  </a:cubicBezTo>
                  <a:cubicBezTo>
                    <a:pt x="7580" y="9032"/>
                    <a:pt x="7787" y="9510"/>
                    <a:pt x="8026" y="9989"/>
                  </a:cubicBezTo>
                  <a:cubicBezTo>
                    <a:pt x="8329" y="10548"/>
                    <a:pt x="8601" y="11138"/>
                    <a:pt x="8936" y="11680"/>
                  </a:cubicBezTo>
                  <a:cubicBezTo>
                    <a:pt x="9032" y="11808"/>
                    <a:pt x="9111" y="11936"/>
                    <a:pt x="9255" y="12031"/>
                  </a:cubicBezTo>
                  <a:cubicBezTo>
                    <a:pt x="9299" y="12058"/>
                    <a:pt x="9343" y="12070"/>
                    <a:pt x="9384" y="12070"/>
                  </a:cubicBezTo>
                  <a:cubicBezTo>
                    <a:pt x="9418" y="12070"/>
                    <a:pt x="9450" y="12062"/>
                    <a:pt x="9478" y="12047"/>
                  </a:cubicBezTo>
                  <a:cubicBezTo>
                    <a:pt x="9542" y="12000"/>
                    <a:pt x="9606" y="11968"/>
                    <a:pt x="9670" y="11920"/>
                  </a:cubicBezTo>
                  <a:cubicBezTo>
                    <a:pt x="9845" y="11824"/>
                    <a:pt x="10021" y="11712"/>
                    <a:pt x="10148" y="11569"/>
                  </a:cubicBezTo>
                  <a:cubicBezTo>
                    <a:pt x="10276" y="11425"/>
                    <a:pt x="10308" y="11266"/>
                    <a:pt x="10244" y="11170"/>
                  </a:cubicBezTo>
                  <a:cubicBezTo>
                    <a:pt x="10005" y="10739"/>
                    <a:pt x="9702" y="10356"/>
                    <a:pt x="9430" y="9957"/>
                  </a:cubicBezTo>
                  <a:cubicBezTo>
                    <a:pt x="9048" y="9367"/>
                    <a:pt x="8617" y="8824"/>
                    <a:pt x="8170" y="8282"/>
                  </a:cubicBezTo>
                  <a:cubicBezTo>
                    <a:pt x="8138" y="8250"/>
                    <a:pt x="8090" y="8218"/>
                    <a:pt x="8122" y="8170"/>
                  </a:cubicBezTo>
                  <a:cubicBezTo>
                    <a:pt x="8135" y="8157"/>
                    <a:pt x="8146" y="8153"/>
                    <a:pt x="8157" y="8153"/>
                  </a:cubicBezTo>
                  <a:cubicBezTo>
                    <a:pt x="8187" y="8153"/>
                    <a:pt x="8210" y="8190"/>
                    <a:pt x="8234" y="8202"/>
                  </a:cubicBezTo>
                  <a:cubicBezTo>
                    <a:pt x="8361" y="8298"/>
                    <a:pt x="8457" y="8409"/>
                    <a:pt x="8569" y="8521"/>
                  </a:cubicBezTo>
                  <a:cubicBezTo>
                    <a:pt x="9303" y="9175"/>
                    <a:pt x="10069" y="9814"/>
                    <a:pt x="10866" y="10404"/>
                  </a:cubicBezTo>
                  <a:cubicBezTo>
                    <a:pt x="10947" y="10463"/>
                    <a:pt x="10998" y="10494"/>
                    <a:pt x="11041" y="10494"/>
                  </a:cubicBezTo>
                  <a:cubicBezTo>
                    <a:pt x="11092" y="10494"/>
                    <a:pt x="11133" y="10451"/>
                    <a:pt x="11202" y="10356"/>
                  </a:cubicBezTo>
                  <a:cubicBezTo>
                    <a:pt x="11393" y="10085"/>
                    <a:pt x="11473" y="9782"/>
                    <a:pt x="11616" y="9494"/>
                  </a:cubicBezTo>
                  <a:cubicBezTo>
                    <a:pt x="11648" y="9415"/>
                    <a:pt x="11600" y="9367"/>
                    <a:pt x="11553" y="9335"/>
                  </a:cubicBezTo>
                  <a:cubicBezTo>
                    <a:pt x="10723" y="8713"/>
                    <a:pt x="9845" y="8154"/>
                    <a:pt x="8952" y="7628"/>
                  </a:cubicBezTo>
                  <a:cubicBezTo>
                    <a:pt x="8744" y="7500"/>
                    <a:pt x="8553" y="7404"/>
                    <a:pt x="8345" y="7293"/>
                  </a:cubicBezTo>
                  <a:cubicBezTo>
                    <a:pt x="8314" y="7277"/>
                    <a:pt x="8282" y="7261"/>
                    <a:pt x="8298" y="7229"/>
                  </a:cubicBezTo>
                  <a:cubicBezTo>
                    <a:pt x="8307" y="7210"/>
                    <a:pt x="8322" y="7202"/>
                    <a:pt x="8339" y="7202"/>
                  </a:cubicBezTo>
                  <a:cubicBezTo>
                    <a:pt x="8351" y="7202"/>
                    <a:pt x="8364" y="7206"/>
                    <a:pt x="8377" y="7213"/>
                  </a:cubicBezTo>
                  <a:cubicBezTo>
                    <a:pt x="8409" y="7213"/>
                    <a:pt x="8441" y="7229"/>
                    <a:pt x="8473" y="7229"/>
                  </a:cubicBezTo>
                  <a:cubicBezTo>
                    <a:pt x="8665" y="7309"/>
                    <a:pt x="8856" y="7388"/>
                    <a:pt x="9048" y="7452"/>
                  </a:cubicBezTo>
                  <a:cubicBezTo>
                    <a:pt x="10069" y="7819"/>
                    <a:pt x="11058" y="8266"/>
                    <a:pt x="12127" y="8425"/>
                  </a:cubicBezTo>
                  <a:cubicBezTo>
                    <a:pt x="12182" y="8434"/>
                    <a:pt x="12226" y="8439"/>
                    <a:pt x="12265" y="8439"/>
                  </a:cubicBezTo>
                  <a:cubicBezTo>
                    <a:pt x="12371" y="8439"/>
                    <a:pt x="12428" y="8399"/>
                    <a:pt x="12510" y="8282"/>
                  </a:cubicBezTo>
                  <a:cubicBezTo>
                    <a:pt x="12542" y="8234"/>
                    <a:pt x="12574" y="8186"/>
                    <a:pt x="12590" y="8138"/>
                  </a:cubicBezTo>
                  <a:cubicBezTo>
                    <a:pt x="12733" y="7899"/>
                    <a:pt x="12781" y="7628"/>
                    <a:pt x="12845" y="7372"/>
                  </a:cubicBezTo>
                  <a:cubicBezTo>
                    <a:pt x="12893" y="7197"/>
                    <a:pt x="12861" y="7133"/>
                    <a:pt x="12685" y="7101"/>
                  </a:cubicBezTo>
                  <a:cubicBezTo>
                    <a:pt x="12510" y="7053"/>
                    <a:pt x="12303" y="7005"/>
                    <a:pt x="12111" y="6989"/>
                  </a:cubicBezTo>
                  <a:cubicBezTo>
                    <a:pt x="11585" y="6910"/>
                    <a:pt x="11058" y="6862"/>
                    <a:pt x="10547" y="6782"/>
                  </a:cubicBezTo>
                  <a:cubicBezTo>
                    <a:pt x="10085" y="6702"/>
                    <a:pt x="9654" y="6575"/>
                    <a:pt x="9207" y="6495"/>
                  </a:cubicBezTo>
                  <a:cubicBezTo>
                    <a:pt x="8906" y="6435"/>
                    <a:pt x="8606" y="6318"/>
                    <a:pt x="8292" y="6318"/>
                  </a:cubicBezTo>
                  <a:cubicBezTo>
                    <a:pt x="8273" y="6318"/>
                    <a:pt x="8253" y="6318"/>
                    <a:pt x="8234" y="6319"/>
                  </a:cubicBezTo>
                  <a:cubicBezTo>
                    <a:pt x="8225" y="6322"/>
                    <a:pt x="8217" y="6323"/>
                    <a:pt x="8209" y="6323"/>
                  </a:cubicBezTo>
                  <a:cubicBezTo>
                    <a:pt x="8170" y="6323"/>
                    <a:pt x="8135" y="6295"/>
                    <a:pt x="8122" y="6255"/>
                  </a:cubicBezTo>
                  <a:cubicBezTo>
                    <a:pt x="8122" y="6192"/>
                    <a:pt x="8186" y="6208"/>
                    <a:pt x="8218" y="6192"/>
                  </a:cubicBezTo>
                  <a:cubicBezTo>
                    <a:pt x="8617" y="6144"/>
                    <a:pt x="9000" y="6064"/>
                    <a:pt x="9383" y="5984"/>
                  </a:cubicBezTo>
                  <a:cubicBezTo>
                    <a:pt x="10308" y="5793"/>
                    <a:pt x="11233" y="5729"/>
                    <a:pt x="12159" y="5617"/>
                  </a:cubicBezTo>
                  <a:cubicBezTo>
                    <a:pt x="12382" y="5601"/>
                    <a:pt x="12590" y="5569"/>
                    <a:pt x="12797" y="5490"/>
                  </a:cubicBezTo>
                  <a:cubicBezTo>
                    <a:pt x="12893" y="5458"/>
                    <a:pt x="12941" y="5410"/>
                    <a:pt x="12941" y="5298"/>
                  </a:cubicBezTo>
                  <a:cubicBezTo>
                    <a:pt x="12941" y="5186"/>
                    <a:pt x="12925" y="5075"/>
                    <a:pt x="12909" y="4947"/>
                  </a:cubicBezTo>
                  <a:cubicBezTo>
                    <a:pt x="12877" y="4644"/>
                    <a:pt x="12813" y="4341"/>
                    <a:pt x="12654" y="4069"/>
                  </a:cubicBezTo>
                  <a:cubicBezTo>
                    <a:pt x="12626" y="4014"/>
                    <a:pt x="12586" y="3971"/>
                    <a:pt x="12524" y="3971"/>
                  </a:cubicBezTo>
                  <a:cubicBezTo>
                    <a:pt x="12514" y="3971"/>
                    <a:pt x="12504" y="3972"/>
                    <a:pt x="12494" y="3974"/>
                  </a:cubicBezTo>
                  <a:cubicBezTo>
                    <a:pt x="12143" y="4069"/>
                    <a:pt x="11776" y="4165"/>
                    <a:pt x="11425" y="4277"/>
                  </a:cubicBezTo>
                  <a:cubicBezTo>
                    <a:pt x="10882" y="4420"/>
                    <a:pt x="10356" y="4628"/>
                    <a:pt x="9829" y="4835"/>
                  </a:cubicBezTo>
                  <a:cubicBezTo>
                    <a:pt x="9319" y="5027"/>
                    <a:pt x="8792" y="5202"/>
                    <a:pt x="8314" y="5458"/>
                  </a:cubicBezTo>
                  <a:cubicBezTo>
                    <a:pt x="8202" y="5505"/>
                    <a:pt x="8090" y="5553"/>
                    <a:pt x="7978" y="5601"/>
                  </a:cubicBezTo>
                  <a:cubicBezTo>
                    <a:pt x="7963" y="5609"/>
                    <a:pt x="7943" y="5617"/>
                    <a:pt x="7925" y="5617"/>
                  </a:cubicBezTo>
                  <a:cubicBezTo>
                    <a:pt x="7907" y="5617"/>
                    <a:pt x="7891" y="5609"/>
                    <a:pt x="7883" y="5585"/>
                  </a:cubicBezTo>
                  <a:cubicBezTo>
                    <a:pt x="7867" y="5553"/>
                    <a:pt x="7915" y="5553"/>
                    <a:pt x="7947" y="5537"/>
                  </a:cubicBezTo>
                  <a:cubicBezTo>
                    <a:pt x="8010" y="5490"/>
                    <a:pt x="8074" y="5458"/>
                    <a:pt x="8154" y="5410"/>
                  </a:cubicBezTo>
                  <a:cubicBezTo>
                    <a:pt x="8569" y="5186"/>
                    <a:pt x="8968" y="4979"/>
                    <a:pt x="9351" y="4708"/>
                  </a:cubicBezTo>
                  <a:cubicBezTo>
                    <a:pt x="9941" y="4293"/>
                    <a:pt x="10500" y="3862"/>
                    <a:pt x="11106" y="3495"/>
                  </a:cubicBezTo>
                  <a:cubicBezTo>
                    <a:pt x="11329" y="3351"/>
                    <a:pt x="11553" y="3208"/>
                    <a:pt x="11760" y="3032"/>
                  </a:cubicBezTo>
                  <a:cubicBezTo>
                    <a:pt x="11952" y="2873"/>
                    <a:pt x="11967" y="2745"/>
                    <a:pt x="11792" y="2554"/>
                  </a:cubicBezTo>
                  <a:cubicBezTo>
                    <a:pt x="11648" y="2394"/>
                    <a:pt x="11473" y="2250"/>
                    <a:pt x="11329" y="2091"/>
                  </a:cubicBezTo>
                  <a:cubicBezTo>
                    <a:pt x="11191" y="1961"/>
                    <a:pt x="11128" y="1897"/>
                    <a:pt x="11067" y="1897"/>
                  </a:cubicBezTo>
                  <a:cubicBezTo>
                    <a:pt x="11008" y="1897"/>
                    <a:pt x="10952" y="1957"/>
                    <a:pt x="10835" y="2075"/>
                  </a:cubicBezTo>
                  <a:lnTo>
                    <a:pt x="10819" y="2075"/>
                  </a:lnTo>
                  <a:cubicBezTo>
                    <a:pt x="10420" y="2394"/>
                    <a:pt x="10021" y="2697"/>
                    <a:pt x="9638" y="3016"/>
                  </a:cubicBezTo>
                  <a:cubicBezTo>
                    <a:pt x="9000" y="3543"/>
                    <a:pt x="8409" y="4101"/>
                    <a:pt x="7851" y="4708"/>
                  </a:cubicBezTo>
                  <a:cubicBezTo>
                    <a:pt x="7691" y="4899"/>
                    <a:pt x="7516" y="5075"/>
                    <a:pt x="7340" y="5250"/>
                  </a:cubicBezTo>
                  <a:cubicBezTo>
                    <a:pt x="7318" y="5261"/>
                    <a:pt x="7297" y="5287"/>
                    <a:pt x="7280" y="5287"/>
                  </a:cubicBezTo>
                  <a:cubicBezTo>
                    <a:pt x="7272" y="5287"/>
                    <a:pt x="7266" y="5281"/>
                    <a:pt x="7260" y="5266"/>
                  </a:cubicBezTo>
                  <a:cubicBezTo>
                    <a:pt x="7229" y="5250"/>
                    <a:pt x="7244" y="5202"/>
                    <a:pt x="7276" y="5186"/>
                  </a:cubicBezTo>
                  <a:cubicBezTo>
                    <a:pt x="7324" y="5139"/>
                    <a:pt x="7356" y="5091"/>
                    <a:pt x="7388" y="5043"/>
                  </a:cubicBezTo>
                  <a:cubicBezTo>
                    <a:pt x="7611" y="4756"/>
                    <a:pt x="7771" y="4420"/>
                    <a:pt x="7963" y="4117"/>
                  </a:cubicBezTo>
                  <a:cubicBezTo>
                    <a:pt x="8250" y="3687"/>
                    <a:pt x="8425" y="3192"/>
                    <a:pt x="8681" y="2745"/>
                  </a:cubicBezTo>
                  <a:cubicBezTo>
                    <a:pt x="8792" y="2554"/>
                    <a:pt x="8872" y="2346"/>
                    <a:pt x="8984" y="2139"/>
                  </a:cubicBezTo>
                  <a:cubicBezTo>
                    <a:pt x="9175" y="1836"/>
                    <a:pt x="9335" y="1501"/>
                    <a:pt x="9478" y="1165"/>
                  </a:cubicBezTo>
                  <a:cubicBezTo>
                    <a:pt x="9542" y="1054"/>
                    <a:pt x="9526" y="974"/>
                    <a:pt x="9415" y="910"/>
                  </a:cubicBezTo>
                  <a:cubicBezTo>
                    <a:pt x="9191" y="767"/>
                    <a:pt x="8968" y="607"/>
                    <a:pt x="8744" y="463"/>
                  </a:cubicBezTo>
                  <a:cubicBezTo>
                    <a:pt x="8678" y="419"/>
                    <a:pt x="8615" y="398"/>
                    <a:pt x="8557" y="398"/>
                  </a:cubicBezTo>
                  <a:cubicBezTo>
                    <a:pt x="8449" y="398"/>
                    <a:pt x="8360" y="472"/>
                    <a:pt x="8298" y="607"/>
                  </a:cubicBezTo>
                  <a:cubicBezTo>
                    <a:pt x="7819" y="1692"/>
                    <a:pt x="7468" y="2825"/>
                    <a:pt x="7133" y="3958"/>
                  </a:cubicBezTo>
                  <a:cubicBezTo>
                    <a:pt x="7053" y="4181"/>
                    <a:pt x="7021" y="4420"/>
                    <a:pt x="6893" y="4628"/>
                  </a:cubicBezTo>
                  <a:cubicBezTo>
                    <a:pt x="6846" y="4564"/>
                    <a:pt x="6862" y="4500"/>
                    <a:pt x="6878" y="4436"/>
                  </a:cubicBezTo>
                  <a:cubicBezTo>
                    <a:pt x="6909" y="4133"/>
                    <a:pt x="6925" y="3830"/>
                    <a:pt x="6941" y="3543"/>
                  </a:cubicBezTo>
                  <a:cubicBezTo>
                    <a:pt x="6941" y="3383"/>
                    <a:pt x="6957" y="3240"/>
                    <a:pt x="6973" y="3096"/>
                  </a:cubicBezTo>
                  <a:cubicBezTo>
                    <a:pt x="6989" y="2825"/>
                    <a:pt x="7021" y="2554"/>
                    <a:pt x="7069" y="2282"/>
                  </a:cubicBezTo>
                  <a:cubicBezTo>
                    <a:pt x="7117" y="1899"/>
                    <a:pt x="7197" y="1532"/>
                    <a:pt x="7260" y="1165"/>
                  </a:cubicBezTo>
                  <a:cubicBezTo>
                    <a:pt x="7308" y="862"/>
                    <a:pt x="7372" y="559"/>
                    <a:pt x="7436" y="256"/>
                  </a:cubicBezTo>
                  <a:cubicBezTo>
                    <a:pt x="7468" y="112"/>
                    <a:pt x="7388" y="17"/>
                    <a:pt x="7229" y="1"/>
                  </a:cubicBezTo>
                  <a:lnTo>
                    <a:pt x="7101" y="1"/>
                  </a:lnTo>
                  <a:cubicBezTo>
                    <a:pt x="6909" y="9"/>
                    <a:pt x="6722" y="13"/>
                    <a:pt x="6536" y="13"/>
                  </a:cubicBezTo>
                  <a:cubicBezTo>
                    <a:pt x="6351" y="13"/>
                    <a:pt x="6167" y="9"/>
                    <a:pt x="5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4"/>
            <p:cNvSpPr/>
            <p:nvPr/>
          </p:nvSpPr>
          <p:spPr>
            <a:xfrm>
              <a:off x="5030938" y="3692075"/>
              <a:ext cx="609684" cy="1908185"/>
            </a:xfrm>
            <a:custGeom>
              <a:avLst/>
              <a:gdLst/>
              <a:ahLst/>
              <a:cxnLst/>
              <a:rect l="l" t="t" r="r" b="b"/>
              <a:pathLst>
                <a:path w="10324" h="32312" extrusionOk="0">
                  <a:moveTo>
                    <a:pt x="9989" y="0"/>
                  </a:moveTo>
                  <a:cubicBezTo>
                    <a:pt x="9957" y="686"/>
                    <a:pt x="9957" y="1373"/>
                    <a:pt x="9909" y="2059"/>
                  </a:cubicBezTo>
                  <a:cubicBezTo>
                    <a:pt x="9893" y="2362"/>
                    <a:pt x="9877" y="2665"/>
                    <a:pt x="9861" y="2984"/>
                  </a:cubicBezTo>
                  <a:cubicBezTo>
                    <a:pt x="9845" y="3431"/>
                    <a:pt x="9765" y="3894"/>
                    <a:pt x="9654" y="4340"/>
                  </a:cubicBezTo>
                  <a:cubicBezTo>
                    <a:pt x="9558" y="4771"/>
                    <a:pt x="9478" y="5202"/>
                    <a:pt x="9319" y="5617"/>
                  </a:cubicBezTo>
                  <a:cubicBezTo>
                    <a:pt x="9047" y="6351"/>
                    <a:pt x="8696" y="7053"/>
                    <a:pt x="8361" y="7771"/>
                  </a:cubicBezTo>
                  <a:cubicBezTo>
                    <a:pt x="7803" y="8952"/>
                    <a:pt x="7149" y="10069"/>
                    <a:pt x="6399" y="11138"/>
                  </a:cubicBezTo>
                  <a:cubicBezTo>
                    <a:pt x="5872" y="11919"/>
                    <a:pt x="5298" y="12669"/>
                    <a:pt x="4643" y="13340"/>
                  </a:cubicBezTo>
                  <a:cubicBezTo>
                    <a:pt x="4532" y="13451"/>
                    <a:pt x="4404" y="13547"/>
                    <a:pt x="4340" y="13691"/>
                  </a:cubicBezTo>
                  <a:cubicBezTo>
                    <a:pt x="4318" y="13734"/>
                    <a:pt x="4293" y="13755"/>
                    <a:pt x="4266" y="13755"/>
                  </a:cubicBezTo>
                  <a:cubicBezTo>
                    <a:pt x="4234" y="13755"/>
                    <a:pt x="4199" y="13726"/>
                    <a:pt x="4165" y="13675"/>
                  </a:cubicBezTo>
                  <a:cubicBezTo>
                    <a:pt x="4101" y="13579"/>
                    <a:pt x="4053" y="13451"/>
                    <a:pt x="3973" y="13371"/>
                  </a:cubicBezTo>
                  <a:cubicBezTo>
                    <a:pt x="3734" y="13116"/>
                    <a:pt x="3527" y="12845"/>
                    <a:pt x="3287" y="12606"/>
                  </a:cubicBezTo>
                  <a:cubicBezTo>
                    <a:pt x="3048" y="12382"/>
                    <a:pt x="2824" y="12159"/>
                    <a:pt x="2601" y="11935"/>
                  </a:cubicBezTo>
                  <a:cubicBezTo>
                    <a:pt x="2442" y="11776"/>
                    <a:pt x="2266" y="11632"/>
                    <a:pt x="2106" y="11489"/>
                  </a:cubicBezTo>
                  <a:cubicBezTo>
                    <a:pt x="1819" y="11217"/>
                    <a:pt x="1564" y="10930"/>
                    <a:pt x="1309" y="10627"/>
                  </a:cubicBezTo>
                  <a:cubicBezTo>
                    <a:pt x="1053" y="10324"/>
                    <a:pt x="798" y="10005"/>
                    <a:pt x="607" y="9654"/>
                  </a:cubicBezTo>
                  <a:cubicBezTo>
                    <a:pt x="584" y="9655"/>
                    <a:pt x="561" y="9656"/>
                    <a:pt x="538" y="9656"/>
                  </a:cubicBezTo>
                  <a:cubicBezTo>
                    <a:pt x="356" y="9656"/>
                    <a:pt x="185" y="9606"/>
                    <a:pt x="0" y="9606"/>
                  </a:cubicBezTo>
                  <a:cubicBezTo>
                    <a:pt x="16" y="9654"/>
                    <a:pt x="48" y="9718"/>
                    <a:pt x="64" y="9765"/>
                  </a:cubicBezTo>
                  <a:cubicBezTo>
                    <a:pt x="495" y="10547"/>
                    <a:pt x="1021" y="11249"/>
                    <a:pt x="1644" y="11872"/>
                  </a:cubicBezTo>
                  <a:cubicBezTo>
                    <a:pt x="2138" y="12382"/>
                    <a:pt x="2665" y="12877"/>
                    <a:pt x="3144" y="13403"/>
                  </a:cubicBezTo>
                  <a:cubicBezTo>
                    <a:pt x="3415" y="13722"/>
                    <a:pt x="3686" y="14058"/>
                    <a:pt x="3846" y="14440"/>
                  </a:cubicBezTo>
                  <a:cubicBezTo>
                    <a:pt x="4117" y="15047"/>
                    <a:pt x="4260" y="15685"/>
                    <a:pt x="4372" y="16323"/>
                  </a:cubicBezTo>
                  <a:cubicBezTo>
                    <a:pt x="4500" y="17057"/>
                    <a:pt x="4564" y="17791"/>
                    <a:pt x="4627" y="18525"/>
                  </a:cubicBezTo>
                  <a:cubicBezTo>
                    <a:pt x="4659" y="18972"/>
                    <a:pt x="4691" y="19419"/>
                    <a:pt x="4707" y="19881"/>
                  </a:cubicBezTo>
                  <a:cubicBezTo>
                    <a:pt x="4723" y="20360"/>
                    <a:pt x="4707" y="20855"/>
                    <a:pt x="4707" y="21349"/>
                  </a:cubicBezTo>
                  <a:cubicBezTo>
                    <a:pt x="4707" y="22546"/>
                    <a:pt x="4659" y="23743"/>
                    <a:pt x="4643" y="24940"/>
                  </a:cubicBezTo>
                  <a:cubicBezTo>
                    <a:pt x="4612" y="26519"/>
                    <a:pt x="4643" y="28083"/>
                    <a:pt x="4707" y="29662"/>
                  </a:cubicBezTo>
                  <a:cubicBezTo>
                    <a:pt x="4707" y="29774"/>
                    <a:pt x="4691" y="29886"/>
                    <a:pt x="4723" y="29998"/>
                  </a:cubicBezTo>
                  <a:cubicBezTo>
                    <a:pt x="4723" y="30014"/>
                    <a:pt x="4723" y="30014"/>
                    <a:pt x="4723" y="30029"/>
                  </a:cubicBezTo>
                  <a:cubicBezTo>
                    <a:pt x="4739" y="30684"/>
                    <a:pt x="4739" y="31354"/>
                    <a:pt x="4739" y="32024"/>
                  </a:cubicBezTo>
                  <a:cubicBezTo>
                    <a:pt x="4739" y="32295"/>
                    <a:pt x="4739" y="32295"/>
                    <a:pt x="5010" y="32295"/>
                  </a:cubicBezTo>
                  <a:lnTo>
                    <a:pt x="5122" y="32295"/>
                  </a:lnTo>
                  <a:cubicBezTo>
                    <a:pt x="5186" y="32295"/>
                    <a:pt x="5250" y="32311"/>
                    <a:pt x="5298" y="32311"/>
                  </a:cubicBezTo>
                  <a:cubicBezTo>
                    <a:pt x="5489" y="32311"/>
                    <a:pt x="5489" y="32311"/>
                    <a:pt x="5489" y="32136"/>
                  </a:cubicBezTo>
                  <a:cubicBezTo>
                    <a:pt x="5473" y="31625"/>
                    <a:pt x="5489" y="31114"/>
                    <a:pt x="5457" y="30604"/>
                  </a:cubicBezTo>
                  <a:cubicBezTo>
                    <a:pt x="5441" y="30189"/>
                    <a:pt x="5473" y="29774"/>
                    <a:pt x="5441" y="29359"/>
                  </a:cubicBezTo>
                  <a:cubicBezTo>
                    <a:pt x="5409" y="28913"/>
                    <a:pt x="5409" y="28450"/>
                    <a:pt x="5393" y="28003"/>
                  </a:cubicBezTo>
                  <a:cubicBezTo>
                    <a:pt x="5377" y="27620"/>
                    <a:pt x="5377" y="27237"/>
                    <a:pt x="5377" y="26838"/>
                  </a:cubicBezTo>
                  <a:cubicBezTo>
                    <a:pt x="5361" y="26392"/>
                    <a:pt x="5377" y="25929"/>
                    <a:pt x="5377" y="25482"/>
                  </a:cubicBezTo>
                  <a:cubicBezTo>
                    <a:pt x="5393" y="25003"/>
                    <a:pt x="5393" y="24525"/>
                    <a:pt x="5393" y="24046"/>
                  </a:cubicBezTo>
                  <a:cubicBezTo>
                    <a:pt x="5409" y="23009"/>
                    <a:pt x="5441" y="21972"/>
                    <a:pt x="5457" y="20951"/>
                  </a:cubicBezTo>
                  <a:cubicBezTo>
                    <a:pt x="5473" y="20312"/>
                    <a:pt x="5377" y="19690"/>
                    <a:pt x="5377" y="19052"/>
                  </a:cubicBezTo>
                  <a:cubicBezTo>
                    <a:pt x="5377" y="18988"/>
                    <a:pt x="5377" y="18924"/>
                    <a:pt x="5377" y="18860"/>
                  </a:cubicBezTo>
                  <a:cubicBezTo>
                    <a:pt x="5346" y="18557"/>
                    <a:pt x="5314" y="18286"/>
                    <a:pt x="5298" y="17999"/>
                  </a:cubicBezTo>
                  <a:cubicBezTo>
                    <a:pt x="5266" y="17743"/>
                    <a:pt x="5250" y="17504"/>
                    <a:pt x="5218" y="17265"/>
                  </a:cubicBezTo>
                  <a:cubicBezTo>
                    <a:pt x="5138" y="16738"/>
                    <a:pt x="5090" y="16212"/>
                    <a:pt x="4963" y="15685"/>
                  </a:cubicBezTo>
                  <a:cubicBezTo>
                    <a:pt x="4867" y="15302"/>
                    <a:pt x="4771" y="14919"/>
                    <a:pt x="4612" y="14552"/>
                  </a:cubicBezTo>
                  <a:cubicBezTo>
                    <a:pt x="4580" y="14472"/>
                    <a:pt x="4580" y="14425"/>
                    <a:pt x="4643" y="14361"/>
                  </a:cubicBezTo>
                  <a:cubicBezTo>
                    <a:pt x="4915" y="14073"/>
                    <a:pt x="5202" y="13802"/>
                    <a:pt x="5457" y="13515"/>
                  </a:cubicBezTo>
                  <a:cubicBezTo>
                    <a:pt x="6223" y="12637"/>
                    <a:pt x="6861" y="11680"/>
                    <a:pt x="7468" y="10691"/>
                  </a:cubicBezTo>
                  <a:cubicBezTo>
                    <a:pt x="7803" y="10180"/>
                    <a:pt x="8090" y="9654"/>
                    <a:pt x="8377" y="9111"/>
                  </a:cubicBezTo>
                  <a:cubicBezTo>
                    <a:pt x="8776" y="8361"/>
                    <a:pt x="9111" y="7563"/>
                    <a:pt x="9462" y="6782"/>
                  </a:cubicBezTo>
                  <a:cubicBezTo>
                    <a:pt x="10005" y="5553"/>
                    <a:pt x="10276" y="4261"/>
                    <a:pt x="10308" y="2920"/>
                  </a:cubicBezTo>
                  <a:cubicBezTo>
                    <a:pt x="10324" y="2234"/>
                    <a:pt x="10324" y="1548"/>
                    <a:pt x="10292" y="862"/>
                  </a:cubicBezTo>
                  <a:cubicBezTo>
                    <a:pt x="10276" y="591"/>
                    <a:pt x="10276" y="303"/>
                    <a:pt x="10260" y="32"/>
                  </a:cubicBezTo>
                  <a:cubicBezTo>
                    <a:pt x="10241" y="35"/>
                    <a:pt x="10222" y="37"/>
                    <a:pt x="10204" y="37"/>
                  </a:cubicBezTo>
                  <a:cubicBezTo>
                    <a:pt x="10132" y="37"/>
                    <a:pt x="10065" y="16"/>
                    <a:pt x="9989" y="16"/>
                  </a:cubicBezTo>
                  <a:lnTo>
                    <a:pt x="99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4"/>
            <p:cNvSpPr/>
            <p:nvPr/>
          </p:nvSpPr>
          <p:spPr>
            <a:xfrm>
              <a:off x="5733876" y="4323378"/>
              <a:ext cx="5728" cy="19842"/>
            </a:xfrm>
            <a:custGeom>
              <a:avLst/>
              <a:gdLst/>
              <a:ahLst/>
              <a:cxnLst/>
              <a:rect l="l" t="t" r="r" b="b"/>
              <a:pathLst>
                <a:path w="97" h="336" extrusionOk="0">
                  <a:moveTo>
                    <a:pt x="96" y="1"/>
                  </a:moveTo>
                  <a:lnTo>
                    <a:pt x="96" y="1"/>
                  </a:lnTo>
                  <a:cubicBezTo>
                    <a:pt x="32" y="113"/>
                    <a:pt x="32" y="224"/>
                    <a:pt x="0" y="336"/>
                  </a:cubicBezTo>
                  <a:cubicBezTo>
                    <a:pt x="96" y="240"/>
                    <a:pt x="80" y="113"/>
                    <a:pt x="96" y="1"/>
                  </a:cubicBezTo>
                  <a:close/>
                </a:path>
              </a:pathLst>
            </a:custGeom>
            <a:solidFill>
              <a:srgbClr val="EED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5598166" y="5597382"/>
              <a:ext cx="3839" cy="2894"/>
            </a:xfrm>
            <a:custGeom>
              <a:avLst/>
              <a:gdLst/>
              <a:ahLst/>
              <a:cxnLst/>
              <a:rect l="l" t="t" r="r" b="b"/>
              <a:pathLst>
                <a:path w="65" h="49" extrusionOk="0">
                  <a:moveTo>
                    <a:pt x="33" y="0"/>
                  </a:moveTo>
                  <a:lnTo>
                    <a:pt x="33" y="0"/>
                  </a:lnTo>
                  <a:cubicBezTo>
                    <a:pt x="17" y="16"/>
                    <a:pt x="1" y="32"/>
                    <a:pt x="1" y="48"/>
                  </a:cubicBezTo>
                  <a:cubicBezTo>
                    <a:pt x="33" y="48"/>
                    <a:pt x="65" y="32"/>
                    <a:pt x="33" y="0"/>
                  </a:cubicBezTo>
                  <a:close/>
                </a:path>
              </a:pathLst>
            </a:custGeom>
            <a:solidFill>
              <a:srgbClr val="EED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p:nvPr/>
          </p:nvSpPr>
          <p:spPr>
            <a:xfrm>
              <a:off x="5598166" y="5604882"/>
              <a:ext cx="1004" cy="2894"/>
            </a:xfrm>
            <a:custGeom>
              <a:avLst/>
              <a:gdLst/>
              <a:ahLst/>
              <a:cxnLst/>
              <a:rect l="l" t="t" r="r" b="b"/>
              <a:pathLst>
                <a:path w="17" h="49" extrusionOk="0">
                  <a:moveTo>
                    <a:pt x="1" y="1"/>
                  </a:moveTo>
                  <a:cubicBezTo>
                    <a:pt x="1" y="17"/>
                    <a:pt x="1" y="33"/>
                    <a:pt x="17" y="49"/>
                  </a:cubicBezTo>
                  <a:cubicBezTo>
                    <a:pt x="17" y="33"/>
                    <a:pt x="17" y="17"/>
                    <a:pt x="1" y="1"/>
                  </a:cubicBezTo>
                  <a:close/>
                </a:path>
              </a:pathLst>
            </a:custGeom>
            <a:solidFill>
              <a:srgbClr val="EED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5309857" y="5463562"/>
              <a:ext cx="59" cy="1949"/>
            </a:xfrm>
            <a:custGeom>
              <a:avLst/>
              <a:gdLst/>
              <a:ahLst/>
              <a:cxnLst/>
              <a:rect l="l" t="t" r="r" b="b"/>
              <a:pathLst>
                <a:path w="1" h="33" extrusionOk="0">
                  <a:moveTo>
                    <a:pt x="0" y="1"/>
                  </a:moveTo>
                  <a:cubicBezTo>
                    <a:pt x="0" y="1"/>
                    <a:pt x="0" y="17"/>
                    <a:pt x="0" y="32"/>
                  </a:cubicBezTo>
                  <a:cubicBezTo>
                    <a:pt x="0" y="17"/>
                    <a:pt x="0" y="17"/>
                    <a:pt x="0" y="17"/>
                  </a:cubicBezTo>
                  <a:close/>
                </a:path>
              </a:pathLst>
            </a:custGeom>
            <a:solidFill>
              <a:srgbClr val="EED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5481355" y="5576653"/>
              <a:ext cx="59" cy="1004"/>
            </a:xfrm>
            <a:custGeom>
              <a:avLst/>
              <a:gdLst/>
              <a:ahLst/>
              <a:cxnLst/>
              <a:rect l="l" t="t" r="r" b="b"/>
              <a:pathLst>
                <a:path w="1" h="17" extrusionOk="0">
                  <a:moveTo>
                    <a:pt x="0" y="0"/>
                  </a:moveTo>
                  <a:cubicBezTo>
                    <a:pt x="0" y="0"/>
                    <a:pt x="0" y="16"/>
                    <a:pt x="0" y="16"/>
                  </a:cubicBezTo>
                  <a:cubicBezTo>
                    <a:pt x="0" y="16"/>
                    <a:pt x="0" y="16"/>
                    <a:pt x="0" y="16"/>
                  </a:cubicBezTo>
                  <a:cubicBezTo>
                    <a:pt x="0" y="16"/>
                    <a:pt x="0" y="0"/>
                    <a:pt x="0" y="0"/>
                  </a:cubicBezTo>
                  <a:close/>
                </a:path>
              </a:pathLst>
            </a:custGeom>
            <a:solidFill>
              <a:srgbClr val="EED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5326806" y="5599272"/>
              <a:ext cx="1004" cy="59"/>
            </a:xfrm>
            <a:custGeom>
              <a:avLst/>
              <a:gdLst/>
              <a:ahLst/>
              <a:cxnLst/>
              <a:rect l="l" t="t" r="r" b="b"/>
              <a:pathLst>
                <a:path w="17" h="1" extrusionOk="0">
                  <a:moveTo>
                    <a:pt x="0" y="0"/>
                  </a:moveTo>
                  <a:cubicBezTo>
                    <a:pt x="0" y="0"/>
                    <a:pt x="16" y="0"/>
                    <a:pt x="16" y="0"/>
                  </a:cubicBezTo>
                  <a:lnTo>
                    <a:pt x="0" y="0"/>
                  </a:lnTo>
                  <a:lnTo>
                    <a:pt x="0" y="0"/>
                  </a:lnTo>
                  <a:close/>
                </a:path>
              </a:pathLst>
            </a:custGeom>
            <a:solidFill>
              <a:srgbClr val="EED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5333421" y="5599272"/>
              <a:ext cx="1004" cy="59"/>
            </a:xfrm>
            <a:custGeom>
              <a:avLst/>
              <a:gdLst/>
              <a:ahLst/>
              <a:cxnLst/>
              <a:rect l="l" t="t" r="r" b="b"/>
              <a:pathLst>
                <a:path w="17" h="1" extrusionOk="0">
                  <a:moveTo>
                    <a:pt x="0" y="0"/>
                  </a:moveTo>
                  <a:cubicBezTo>
                    <a:pt x="0" y="0"/>
                    <a:pt x="0" y="0"/>
                    <a:pt x="16" y="0"/>
                  </a:cubicBezTo>
                  <a:lnTo>
                    <a:pt x="0" y="0"/>
                  </a:lnTo>
                  <a:lnTo>
                    <a:pt x="0" y="0"/>
                  </a:lnTo>
                  <a:close/>
                </a:path>
              </a:pathLst>
            </a:custGeom>
            <a:solidFill>
              <a:srgbClr val="EED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34"/>
          <p:cNvSpPr/>
          <p:nvPr/>
        </p:nvSpPr>
        <p:spPr>
          <a:xfrm rot="6255445">
            <a:off x="282061" y="247259"/>
            <a:ext cx="289000" cy="268528"/>
          </a:xfrm>
          <a:custGeom>
            <a:avLst/>
            <a:gdLst/>
            <a:ahLst/>
            <a:cxnLst/>
            <a:rect l="l" t="t" r="r" b="b"/>
            <a:pathLst>
              <a:path w="7389" h="6866" extrusionOk="0">
                <a:moveTo>
                  <a:pt x="5386" y="1"/>
                </a:moveTo>
                <a:cubicBezTo>
                  <a:pt x="5126" y="1"/>
                  <a:pt x="4886" y="107"/>
                  <a:pt x="4660" y="301"/>
                </a:cubicBezTo>
                <a:cubicBezTo>
                  <a:pt x="4500" y="445"/>
                  <a:pt x="4325" y="572"/>
                  <a:pt x="4165" y="684"/>
                </a:cubicBezTo>
                <a:cubicBezTo>
                  <a:pt x="2969" y="1450"/>
                  <a:pt x="1756" y="2232"/>
                  <a:pt x="559" y="2998"/>
                </a:cubicBezTo>
                <a:cubicBezTo>
                  <a:pt x="511" y="3029"/>
                  <a:pt x="464" y="3077"/>
                  <a:pt x="432" y="3109"/>
                </a:cubicBezTo>
                <a:cubicBezTo>
                  <a:pt x="113" y="3412"/>
                  <a:pt x="1" y="3827"/>
                  <a:pt x="160" y="4114"/>
                </a:cubicBezTo>
                <a:cubicBezTo>
                  <a:pt x="290" y="4326"/>
                  <a:pt x="532" y="4451"/>
                  <a:pt x="823" y="4451"/>
                </a:cubicBezTo>
                <a:cubicBezTo>
                  <a:pt x="926" y="4451"/>
                  <a:pt x="1036" y="4435"/>
                  <a:pt x="1150" y="4402"/>
                </a:cubicBezTo>
                <a:cubicBezTo>
                  <a:pt x="1245" y="4370"/>
                  <a:pt x="1325" y="4338"/>
                  <a:pt x="1421" y="4274"/>
                </a:cubicBezTo>
                <a:cubicBezTo>
                  <a:pt x="1947" y="3971"/>
                  <a:pt x="2474" y="3652"/>
                  <a:pt x="3001" y="3333"/>
                </a:cubicBezTo>
                <a:cubicBezTo>
                  <a:pt x="3096" y="3269"/>
                  <a:pt x="3208" y="3205"/>
                  <a:pt x="3320" y="3141"/>
                </a:cubicBezTo>
                <a:lnTo>
                  <a:pt x="3320" y="3141"/>
                </a:lnTo>
                <a:cubicBezTo>
                  <a:pt x="3320" y="3333"/>
                  <a:pt x="3272" y="3476"/>
                  <a:pt x="3224" y="3604"/>
                </a:cubicBezTo>
                <a:cubicBezTo>
                  <a:pt x="3080" y="4051"/>
                  <a:pt x="2921" y="4481"/>
                  <a:pt x="2777" y="4928"/>
                </a:cubicBezTo>
                <a:cubicBezTo>
                  <a:pt x="2729" y="5088"/>
                  <a:pt x="2713" y="5279"/>
                  <a:pt x="2713" y="5439"/>
                </a:cubicBezTo>
                <a:cubicBezTo>
                  <a:pt x="2697" y="5902"/>
                  <a:pt x="2969" y="6253"/>
                  <a:pt x="3368" y="6332"/>
                </a:cubicBezTo>
                <a:cubicBezTo>
                  <a:pt x="3444" y="6348"/>
                  <a:pt x="3519" y="6355"/>
                  <a:pt x="3590" y="6355"/>
                </a:cubicBezTo>
                <a:cubicBezTo>
                  <a:pt x="3964" y="6355"/>
                  <a:pt x="4257" y="6149"/>
                  <a:pt x="4405" y="5774"/>
                </a:cubicBezTo>
                <a:cubicBezTo>
                  <a:pt x="4596" y="5327"/>
                  <a:pt x="4772" y="4864"/>
                  <a:pt x="4947" y="4418"/>
                </a:cubicBezTo>
                <a:cubicBezTo>
                  <a:pt x="4995" y="4434"/>
                  <a:pt x="5027" y="4434"/>
                  <a:pt x="5075" y="4434"/>
                </a:cubicBezTo>
                <a:cubicBezTo>
                  <a:pt x="5218" y="4960"/>
                  <a:pt x="5378" y="5471"/>
                  <a:pt x="5538" y="5981"/>
                </a:cubicBezTo>
                <a:cubicBezTo>
                  <a:pt x="5585" y="6141"/>
                  <a:pt x="5649" y="6316"/>
                  <a:pt x="5745" y="6444"/>
                </a:cubicBezTo>
                <a:cubicBezTo>
                  <a:pt x="5923" y="6717"/>
                  <a:pt x="6206" y="6866"/>
                  <a:pt x="6490" y="6866"/>
                </a:cubicBezTo>
                <a:cubicBezTo>
                  <a:pt x="6589" y="6866"/>
                  <a:pt x="6688" y="6848"/>
                  <a:pt x="6782" y="6811"/>
                </a:cubicBezTo>
                <a:cubicBezTo>
                  <a:pt x="7149" y="6651"/>
                  <a:pt x="7388" y="6237"/>
                  <a:pt x="7293" y="5806"/>
                </a:cubicBezTo>
                <a:cubicBezTo>
                  <a:pt x="7165" y="5279"/>
                  <a:pt x="6958" y="4769"/>
                  <a:pt x="6846" y="4242"/>
                </a:cubicBezTo>
                <a:cubicBezTo>
                  <a:pt x="6623" y="3173"/>
                  <a:pt x="6415" y="2104"/>
                  <a:pt x="6272" y="1019"/>
                </a:cubicBezTo>
                <a:cubicBezTo>
                  <a:pt x="6208" y="620"/>
                  <a:pt x="6208" y="253"/>
                  <a:pt x="5777" y="78"/>
                </a:cubicBezTo>
                <a:cubicBezTo>
                  <a:pt x="5642" y="26"/>
                  <a:pt x="5512" y="1"/>
                  <a:pt x="5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8"/>
          <p:cNvSpPr/>
          <p:nvPr/>
        </p:nvSpPr>
        <p:spPr>
          <a:xfrm>
            <a:off x="4514839" y="-1158572"/>
            <a:ext cx="2110633" cy="2189228"/>
          </a:xfrm>
          <a:custGeom>
            <a:avLst/>
            <a:gdLst/>
            <a:ahLst/>
            <a:cxnLst/>
            <a:rect l="l" t="t" r="r" b="b"/>
            <a:pathLst>
              <a:path w="52608" h="54567" extrusionOk="0">
                <a:moveTo>
                  <a:pt x="32311" y="1485"/>
                </a:moveTo>
                <a:cubicBezTo>
                  <a:pt x="32582" y="2075"/>
                  <a:pt x="32694" y="2633"/>
                  <a:pt x="32678" y="3176"/>
                </a:cubicBezTo>
                <a:cubicBezTo>
                  <a:pt x="32630" y="4389"/>
                  <a:pt x="32550" y="5617"/>
                  <a:pt x="32407" y="6814"/>
                </a:cubicBezTo>
                <a:cubicBezTo>
                  <a:pt x="32263" y="8106"/>
                  <a:pt x="32072" y="9383"/>
                  <a:pt x="31848" y="10659"/>
                </a:cubicBezTo>
                <a:cubicBezTo>
                  <a:pt x="31657" y="11744"/>
                  <a:pt x="31434" y="12829"/>
                  <a:pt x="31194" y="13898"/>
                </a:cubicBezTo>
                <a:cubicBezTo>
                  <a:pt x="30716" y="15957"/>
                  <a:pt x="30221" y="17999"/>
                  <a:pt x="29726" y="20041"/>
                </a:cubicBezTo>
                <a:cubicBezTo>
                  <a:pt x="29503" y="20903"/>
                  <a:pt x="29264" y="21765"/>
                  <a:pt x="29040" y="22626"/>
                </a:cubicBezTo>
                <a:cubicBezTo>
                  <a:pt x="28912" y="23121"/>
                  <a:pt x="29311" y="23775"/>
                  <a:pt x="29822" y="23839"/>
                </a:cubicBezTo>
                <a:cubicBezTo>
                  <a:pt x="29950" y="23839"/>
                  <a:pt x="30141" y="23695"/>
                  <a:pt x="30237" y="23552"/>
                </a:cubicBezTo>
                <a:cubicBezTo>
                  <a:pt x="30492" y="23217"/>
                  <a:pt x="30700" y="22866"/>
                  <a:pt x="30923" y="22499"/>
                </a:cubicBezTo>
                <a:cubicBezTo>
                  <a:pt x="32168" y="20504"/>
                  <a:pt x="33604" y="18621"/>
                  <a:pt x="35215" y="16898"/>
                </a:cubicBezTo>
                <a:cubicBezTo>
                  <a:pt x="37385" y="14600"/>
                  <a:pt x="39794" y="12574"/>
                  <a:pt x="42507" y="10947"/>
                </a:cubicBezTo>
                <a:cubicBezTo>
                  <a:pt x="43097" y="10595"/>
                  <a:pt x="43752" y="10388"/>
                  <a:pt x="44390" y="10117"/>
                </a:cubicBezTo>
                <a:cubicBezTo>
                  <a:pt x="44517" y="10069"/>
                  <a:pt x="44661" y="10069"/>
                  <a:pt x="44837" y="10053"/>
                </a:cubicBezTo>
                <a:lnTo>
                  <a:pt x="44837" y="10053"/>
                </a:lnTo>
                <a:cubicBezTo>
                  <a:pt x="44932" y="10707"/>
                  <a:pt x="44757" y="11298"/>
                  <a:pt x="44549" y="11840"/>
                </a:cubicBezTo>
                <a:cubicBezTo>
                  <a:pt x="43975" y="13292"/>
                  <a:pt x="43161" y="14616"/>
                  <a:pt x="42204" y="15829"/>
                </a:cubicBezTo>
                <a:cubicBezTo>
                  <a:pt x="41135" y="17169"/>
                  <a:pt x="40034" y="18494"/>
                  <a:pt x="38869" y="19754"/>
                </a:cubicBezTo>
                <a:cubicBezTo>
                  <a:pt x="38007" y="20712"/>
                  <a:pt x="37034" y="21557"/>
                  <a:pt x="36125" y="22451"/>
                </a:cubicBezTo>
                <a:cubicBezTo>
                  <a:pt x="35167" y="23376"/>
                  <a:pt x="34226" y="24302"/>
                  <a:pt x="33300" y="25259"/>
                </a:cubicBezTo>
                <a:cubicBezTo>
                  <a:pt x="32917" y="25642"/>
                  <a:pt x="32566" y="26057"/>
                  <a:pt x="32215" y="26472"/>
                </a:cubicBezTo>
                <a:cubicBezTo>
                  <a:pt x="31976" y="26759"/>
                  <a:pt x="32040" y="26982"/>
                  <a:pt x="32279" y="27269"/>
                </a:cubicBezTo>
                <a:cubicBezTo>
                  <a:pt x="32545" y="27570"/>
                  <a:pt x="32810" y="27674"/>
                  <a:pt x="33075" y="27674"/>
                </a:cubicBezTo>
                <a:cubicBezTo>
                  <a:pt x="33416" y="27674"/>
                  <a:pt x="33757" y="27502"/>
                  <a:pt x="34098" y="27349"/>
                </a:cubicBezTo>
                <a:cubicBezTo>
                  <a:pt x="35758" y="26599"/>
                  <a:pt x="37385" y="25786"/>
                  <a:pt x="39076" y="25115"/>
                </a:cubicBezTo>
                <a:cubicBezTo>
                  <a:pt x="40656" y="24509"/>
                  <a:pt x="42268" y="23967"/>
                  <a:pt x="43911" y="23568"/>
                </a:cubicBezTo>
                <a:cubicBezTo>
                  <a:pt x="45172" y="23265"/>
                  <a:pt x="46496" y="23137"/>
                  <a:pt x="47788" y="23073"/>
                </a:cubicBezTo>
                <a:cubicBezTo>
                  <a:pt x="47994" y="23061"/>
                  <a:pt x="48199" y="23054"/>
                  <a:pt x="48405" y="23054"/>
                </a:cubicBezTo>
                <a:cubicBezTo>
                  <a:pt x="49255" y="23054"/>
                  <a:pt x="50103" y="23173"/>
                  <a:pt x="50900" y="23520"/>
                </a:cubicBezTo>
                <a:cubicBezTo>
                  <a:pt x="51267" y="23679"/>
                  <a:pt x="51363" y="23871"/>
                  <a:pt x="51267" y="24270"/>
                </a:cubicBezTo>
                <a:cubicBezTo>
                  <a:pt x="51027" y="25179"/>
                  <a:pt x="50389" y="25786"/>
                  <a:pt x="49639" y="26232"/>
                </a:cubicBezTo>
                <a:cubicBezTo>
                  <a:pt x="48666" y="26807"/>
                  <a:pt x="47645" y="27333"/>
                  <a:pt x="46608" y="27764"/>
                </a:cubicBezTo>
                <a:cubicBezTo>
                  <a:pt x="45475" y="28259"/>
                  <a:pt x="44310" y="28674"/>
                  <a:pt x="43113" y="29025"/>
                </a:cubicBezTo>
                <a:cubicBezTo>
                  <a:pt x="41246" y="29567"/>
                  <a:pt x="39332" y="30014"/>
                  <a:pt x="37401" y="30317"/>
                </a:cubicBezTo>
                <a:cubicBezTo>
                  <a:pt x="36013" y="30525"/>
                  <a:pt x="34625" y="30668"/>
                  <a:pt x="33237" y="30684"/>
                </a:cubicBezTo>
                <a:cubicBezTo>
                  <a:pt x="32965" y="30684"/>
                  <a:pt x="32678" y="30907"/>
                  <a:pt x="32455" y="31083"/>
                </a:cubicBezTo>
                <a:cubicBezTo>
                  <a:pt x="32391" y="31131"/>
                  <a:pt x="32471" y="31450"/>
                  <a:pt x="32566" y="31594"/>
                </a:cubicBezTo>
                <a:cubicBezTo>
                  <a:pt x="32838" y="31945"/>
                  <a:pt x="33300" y="32056"/>
                  <a:pt x="33667" y="32280"/>
                </a:cubicBezTo>
                <a:cubicBezTo>
                  <a:pt x="34609" y="32854"/>
                  <a:pt x="35550" y="33476"/>
                  <a:pt x="36428" y="34162"/>
                </a:cubicBezTo>
                <a:cubicBezTo>
                  <a:pt x="37720" y="35184"/>
                  <a:pt x="38997" y="36237"/>
                  <a:pt x="40209" y="37354"/>
                </a:cubicBezTo>
                <a:cubicBezTo>
                  <a:pt x="41246" y="38311"/>
                  <a:pt x="42236" y="39348"/>
                  <a:pt x="43145" y="40417"/>
                </a:cubicBezTo>
                <a:cubicBezTo>
                  <a:pt x="44326" y="41821"/>
                  <a:pt x="45411" y="43321"/>
                  <a:pt x="46001" y="45092"/>
                </a:cubicBezTo>
                <a:cubicBezTo>
                  <a:pt x="46049" y="45204"/>
                  <a:pt x="46081" y="45332"/>
                  <a:pt x="46145" y="45555"/>
                </a:cubicBezTo>
                <a:cubicBezTo>
                  <a:pt x="45698" y="45316"/>
                  <a:pt x="45315" y="45156"/>
                  <a:pt x="44964" y="44933"/>
                </a:cubicBezTo>
                <a:cubicBezTo>
                  <a:pt x="43401" y="43943"/>
                  <a:pt x="41853" y="42986"/>
                  <a:pt x="40321" y="41949"/>
                </a:cubicBezTo>
                <a:cubicBezTo>
                  <a:pt x="38725" y="40864"/>
                  <a:pt x="37130" y="39731"/>
                  <a:pt x="35582" y="38534"/>
                </a:cubicBezTo>
                <a:cubicBezTo>
                  <a:pt x="34577" y="37769"/>
                  <a:pt x="33635" y="36875"/>
                  <a:pt x="32726" y="35981"/>
                </a:cubicBezTo>
                <a:cubicBezTo>
                  <a:pt x="32088" y="35375"/>
                  <a:pt x="31529" y="34673"/>
                  <a:pt x="30955" y="34019"/>
                </a:cubicBezTo>
                <a:cubicBezTo>
                  <a:pt x="30827" y="33869"/>
                  <a:pt x="30636" y="33793"/>
                  <a:pt x="30451" y="33793"/>
                </a:cubicBezTo>
                <a:cubicBezTo>
                  <a:pt x="30243" y="33793"/>
                  <a:pt x="30042" y="33889"/>
                  <a:pt x="29950" y="34083"/>
                </a:cubicBezTo>
                <a:cubicBezTo>
                  <a:pt x="29886" y="34194"/>
                  <a:pt x="29950" y="34434"/>
                  <a:pt x="30045" y="34545"/>
                </a:cubicBezTo>
                <a:cubicBezTo>
                  <a:pt x="30700" y="35519"/>
                  <a:pt x="31418" y="36444"/>
                  <a:pt x="32040" y="37433"/>
                </a:cubicBezTo>
                <a:cubicBezTo>
                  <a:pt x="33173" y="39221"/>
                  <a:pt x="34258" y="41024"/>
                  <a:pt x="35024" y="43018"/>
                </a:cubicBezTo>
                <a:cubicBezTo>
                  <a:pt x="35614" y="44566"/>
                  <a:pt x="36061" y="46145"/>
                  <a:pt x="36300" y="47773"/>
                </a:cubicBezTo>
                <a:cubicBezTo>
                  <a:pt x="36412" y="48571"/>
                  <a:pt x="36316" y="49416"/>
                  <a:pt x="36300" y="50230"/>
                </a:cubicBezTo>
                <a:cubicBezTo>
                  <a:pt x="36268" y="50821"/>
                  <a:pt x="36141" y="51379"/>
                  <a:pt x="35821" y="51890"/>
                </a:cubicBezTo>
                <a:cubicBezTo>
                  <a:pt x="35702" y="52082"/>
                  <a:pt x="35630" y="52169"/>
                  <a:pt x="35521" y="52169"/>
                </a:cubicBezTo>
                <a:cubicBezTo>
                  <a:pt x="35441" y="52169"/>
                  <a:pt x="35339" y="52121"/>
                  <a:pt x="35183" y="52033"/>
                </a:cubicBezTo>
                <a:cubicBezTo>
                  <a:pt x="34545" y="51666"/>
                  <a:pt x="34162" y="51060"/>
                  <a:pt x="33731" y="50501"/>
                </a:cubicBezTo>
                <a:cubicBezTo>
                  <a:pt x="32487" y="48842"/>
                  <a:pt x="31593" y="46991"/>
                  <a:pt x="30700" y="45124"/>
                </a:cubicBezTo>
                <a:cubicBezTo>
                  <a:pt x="30141" y="43975"/>
                  <a:pt x="29662" y="42779"/>
                  <a:pt x="29279" y="41550"/>
                </a:cubicBezTo>
                <a:cubicBezTo>
                  <a:pt x="28737" y="39843"/>
                  <a:pt x="28354" y="38088"/>
                  <a:pt x="28370" y="36269"/>
                </a:cubicBezTo>
                <a:cubicBezTo>
                  <a:pt x="28370" y="36061"/>
                  <a:pt x="28306" y="35854"/>
                  <a:pt x="28274" y="35646"/>
                </a:cubicBezTo>
                <a:cubicBezTo>
                  <a:pt x="28248" y="35408"/>
                  <a:pt x="28111" y="35279"/>
                  <a:pt x="27919" y="35279"/>
                </a:cubicBezTo>
                <a:cubicBezTo>
                  <a:pt x="27880" y="35279"/>
                  <a:pt x="27839" y="35285"/>
                  <a:pt x="27796" y="35295"/>
                </a:cubicBezTo>
                <a:cubicBezTo>
                  <a:pt x="27556" y="35359"/>
                  <a:pt x="27253" y="35455"/>
                  <a:pt x="27285" y="35806"/>
                </a:cubicBezTo>
                <a:cubicBezTo>
                  <a:pt x="27301" y="36141"/>
                  <a:pt x="27381" y="36460"/>
                  <a:pt x="27365" y="36779"/>
                </a:cubicBezTo>
                <a:cubicBezTo>
                  <a:pt x="27301" y="37864"/>
                  <a:pt x="27285" y="38949"/>
                  <a:pt x="27125" y="40018"/>
                </a:cubicBezTo>
                <a:cubicBezTo>
                  <a:pt x="26854" y="41710"/>
                  <a:pt x="26535" y="43417"/>
                  <a:pt x="26168" y="45108"/>
                </a:cubicBezTo>
                <a:cubicBezTo>
                  <a:pt x="25961" y="46050"/>
                  <a:pt x="25610" y="46975"/>
                  <a:pt x="25290" y="47885"/>
                </a:cubicBezTo>
                <a:cubicBezTo>
                  <a:pt x="24652" y="49767"/>
                  <a:pt x="23487" y="51331"/>
                  <a:pt x="22259" y="52847"/>
                </a:cubicBezTo>
                <a:cubicBezTo>
                  <a:pt x="22067" y="53070"/>
                  <a:pt x="21876" y="53278"/>
                  <a:pt x="21684" y="53501"/>
                </a:cubicBezTo>
                <a:lnTo>
                  <a:pt x="21525" y="53453"/>
                </a:lnTo>
                <a:cubicBezTo>
                  <a:pt x="21461" y="53134"/>
                  <a:pt x="21349" y="52831"/>
                  <a:pt x="21317" y="52512"/>
                </a:cubicBezTo>
                <a:cubicBezTo>
                  <a:pt x="21174" y="50900"/>
                  <a:pt x="21238" y="49289"/>
                  <a:pt x="21445" y="47677"/>
                </a:cubicBezTo>
                <a:cubicBezTo>
                  <a:pt x="21621" y="46177"/>
                  <a:pt x="21796" y="44677"/>
                  <a:pt x="22020" y="43194"/>
                </a:cubicBezTo>
                <a:cubicBezTo>
                  <a:pt x="22147" y="42268"/>
                  <a:pt x="22323" y="41343"/>
                  <a:pt x="22530" y="40433"/>
                </a:cubicBezTo>
                <a:cubicBezTo>
                  <a:pt x="22961" y="38534"/>
                  <a:pt x="23424" y="36652"/>
                  <a:pt x="23870" y="34753"/>
                </a:cubicBezTo>
                <a:cubicBezTo>
                  <a:pt x="23966" y="34370"/>
                  <a:pt x="24046" y="33971"/>
                  <a:pt x="24094" y="33556"/>
                </a:cubicBezTo>
                <a:cubicBezTo>
                  <a:pt x="24110" y="33413"/>
                  <a:pt x="24046" y="33205"/>
                  <a:pt x="23950" y="33125"/>
                </a:cubicBezTo>
                <a:cubicBezTo>
                  <a:pt x="23883" y="33092"/>
                  <a:pt x="23784" y="33071"/>
                  <a:pt x="23690" y="33071"/>
                </a:cubicBezTo>
                <a:cubicBezTo>
                  <a:pt x="23606" y="33071"/>
                  <a:pt x="23524" y="33088"/>
                  <a:pt x="23472" y="33125"/>
                </a:cubicBezTo>
                <a:cubicBezTo>
                  <a:pt x="23216" y="33301"/>
                  <a:pt x="22993" y="33524"/>
                  <a:pt x="22833" y="33780"/>
                </a:cubicBezTo>
                <a:cubicBezTo>
                  <a:pt x="22402" y="34466"/>
                  <a:pt x="22083" y="35216"/>
                  <a:pt x="21621" y="35886"/>
                </a:cubicBezTo>
                <a:cubicBezTo>
                  <a:pt x="20855" y="37019"/>
                  <a:pt x="20073" y="38151"/>
                  <a:pt x="19179" y="39189"/>
                </a:cubicBezTo>
                <a:cubicBezTo>
                  <a:pt x="17568" y="41055"/>
                  <a:pt x="15653" y="42539"/>
                  <a:pt x="13339" y="43449"/>
                </a:cubicBezTo>
                <a:cubicBezTo>
                  <a:pt x="12223" y="43880"/>
                  <a:pt x="11106" y="44199"/>
                  <a:pt x="9909" y="44247"/>
                </a:cubicBezTo>
                <a:cubicBezTo>
                  <a:pt x="9873" y="44249"/>
                  <a:pt x="9838" y="44251"/>
                  <a:pt x="9802" y="44251"/>
                </a:cubicBezTo>
                <a:cubicBezTo>
                  <a:pt x="9630" y="44251"/>
                  <a:pt x="9458" y="44220"/>
                  <a:pt x="9287" y="44167"/>
                </a:cubicBezTo>
                <a:cubicBezTo>
                  <a:pt x="8728" y="43991"/>
                  <a:pt x="8616" y="43736"/>
                  <a:pt x="8888" y="43210"/>
                </a:cubicBezTo>
                <a:cubicBezTo>
                  <a:pt x="9542" y="41885"/>
                  <a:pt x="10547" y="40832"/>
                  <a:pt x="11568" y="39811"/>
                </a:cubicBezTo>
                <a:cubicBezTo>
                  <a:pt x="12526" y="38854"/>
                  <a:pt x="13515" y="37912"/>
                  <a:pt x="14552" y="37051"/>
                </a:cubicBezTo>
                <a:cubicBezTo>
                  <a:pt x="15781" y="36029"/>
                  <a:pt x="17057" y="35024"/>
                  <a:pt x="18382" y="34099"/>
                </a:cubicBezTo>
                <a:cubicBezTo>
                  <a:pt x="20025" y="32950"/>
                  <a:pt x="21748" y="31881"/>
                  <a:pt x="23440" y="30780"/>
                </a:cubicBezTo>
                <a:cubicBezTo>
                  <a:pt x="23791" y="30556"/>
                  <a:pt x="23966" y="29759"/>
                  <a:pt x="23695" y="29455"/>
                </a:cubicBezTo>
                <a:cubicBezTo>
                  <a:pt x="23578" y="29324"/>
                  <a:pt x="23327" y="29246"/>
                  <a:pt x="23127" y="29246"/>
                </a:cubicBezTo>
                <a:cubicBezTo>
                  <a:pt x="23108" y="29246"/>
                  <a:pt x="23090" y="29247"/>
                  <a:pt x="23073" y="29248"/>
                </a:cubicBezTo>
                <a:cubicBezTo>
                  <a:pt x="22402" y="29296"/>
                  <a:pt x="21748" y="29376"/>
                  <a:pt x="21110" y="29503"/>
                </a:cubicBezTo>
                <a:cubicBezTo>
                  <a:pt x="19658" y="29775"/>
                  <a:pt x="18238" y="30158"/>
                  <a:pt x="16802" y="30397"/>
                </a:cubicBezTo>
                <a:cubicBezTo>
                  <a:pt x="15255" y="30653"/>
                  <a:pt x="13700" y="30790"/>
                  <a:pt x="12137" y="30790"/>
                </a:cubicBezTo>
                <a:cubicBezTo>
                  <a:pt x="11555" y="30790"/>
                  <a:pt x="10972" y="30771"/>
                  <a:pt x="10388" y="30732"/>
                </a:cubicBezTo>
                <a:cubicBezTo>
                  <a:pt x="9015" y="30636"/>
                  <a:pt x="7659" y="30493"/>
                  <a:pt x="6319" y="30173"/>
                </a:cubicBezTo>
                <a:cubicBezTo>
                  <a:pt x="5026" y="29854"/>
                  <a:pt x="3782" y="29408"/>
                  <a:pt x="2665" y="28690"/>
                </a:cubicBezTo>
                <a:cubicBezTo>
                  <a:pt x="2202" y="28402"/>
                  <a:pt x="1819" y="27988"/>
                  <a:pt x="1420" y="27636"/>
                </a:cubicBezTo>
                <a:cubicBezTo>
                  <a:pt x="1229" y="27477"/>
                  <a:pt x="1245" y="27317"/>
                  <a:pt x="1436" y="27142"/>
                </a:cubicBezTo>
                <a:cubicBezTo>
                  <a:pt x="1947" y="26631"/>
                  <a:pt x="2633" y="26472"/>
                  <a:pt x="3287" y="26328"/>
                </a:cubicBezTo>
                <a:cubicBezTo>
                  <a:pt x="4409" y="26104"/>
                  <a:pt x="5539" y="26027"/>
                  <a:pt x="6673" y="26027"/>
                </a:cubicBezTo>
                <a:cubicBezTo>
                  <a:pt x="7717" y="26027"/>
                  <a:pt x="8765" y="26092"/>
                  <a:pt x="9813" y="26169"/>
                </a:cubicBezTo>
                <a:cubicBezTo>
                  <a:pt x="11249" y="26280"/>
                  <a:pt x="12701" y="26440"/>
                  <a:pt x="14137" y="26615"/>
                </a:cubicBezTo>
                <a:cubicBezTo>
                  <a:pt x="15525" y="26775"/>
                  <a:pt x="16898" y="26966"/>
                  <a:pt x="18270" y="27222"/>
                </a:cubicBezTo>
                <a:cubicBezTo>
                  <a:pt x="19818" y="27493"/>
                  <a:pt x="21349" y="27860"/>
                  <a:pt x="22897" y="28179"/>
                </a:cubicBezTo>
                <a:cubicBezTo>
                  <a:pt x="22983" y="28198"/>
                  <a:pt x="23054" y="28209"/>
                  <a:pt x="23114" y="28209"/>
                </a:cubicBezTo>
                <a:cubicBezTo>
                  <a:pt x="23300" y="28209"/>
                  <a:pt x="23375" y="28105"/>
                  <a:pt x="23424" y="27828"/>
                </a:cubicBezTo>
                <a:cubicBezTo>
                  <a:pt x="23456" y="27605"/>
                  <a:pt x="23487" y="27381"/>
                  <a:pt x="23456" y="27174"/>
                </a:cubicBezTo>
                <a:cubicBezTo>
                  <a:pt x="23440" y="27046"/>
                  <a:pt x="23296" y="26902"/>
                  <a:pt x="23184" y="26823"/>
                </a:cubicBezTo>
                <a:cubicBezTo>
                  <a:pt x="23009" y="26695"/>
                  <a:pt x="22785" y="26631"/>
                  <a:pt x="22610" y="26488"/>
                </a:cubicBezTo>
                <a:cubicBezTo>
                  <a:pt x="21716" y="25786"/>
                  <a:pt x="20823" y="25084"/>
                  <a:pt x="19961" y="24350"/>
                </a:cubicBezTo>
                <a:cubicBezTo>
                  <a:pt x="18733" y="23296"/>
                  <a:pt x="17504" y="22243"/>
                  <a:pt x="16307" y="21158"/>
                </a:cubicBezTo>
                <a:cubicBezTo>
                  <a:pt x="15525" y="20456"/>
                  <a:pt x="14760" y="19722"/>
                  <a:pt x="14042" y="18940"/>
                </a:cubicBezTo>
                <a:cubicBezTo>
                  <a:pt x="12717" y="17536"/>
                  <a:pt x="11441" y="16052"/>
                  <a:pt x="10483" y="14361"/>
                </a:cubicBezTo>
                <a:cubicBezTo>
                  <a:pt x="9813" y="13196"/>
                  <a:pt x="9191" y="12016"/>
                  <a:pt x="8808" y="10707"/>
                </a:cubicBezTo>
                <a:cubicBezTo>
                  <a:pt x="8696" y="10308"/>
                  <a:pt x="8728" y="9941"/>
                  <a:pt x="8936" y="9574"/>
                </a:cubicBezTo>
                <a:cubicBezTo>
                  <a:pt x="9071" y="9348"/>
                  <a:pt x="9351" y="9218"/>
                  <a:pt x="9621" y="9218"/>
                </a:cubicBezTo>
                <a:cubicBezTo>
                  <a:pt x="9733" y="9218"/>
                  <a:pt x="9843" y="9240"/>
                  <a:pt x="9941" y="9287"/>
                </a:cubicBezTo>
                <a:cubicBezTo>
                  <a:pt x="10675" y="9638"/>
                  <a:pt x="11233" y="10197"/>
                  <a:pt x="11760" y="10787"/>
                </a:cubicBezTo>
                <a:cubicBezTo>
                  <a:pt x="12574" y="11665"/>
                  <a:pt x="13387" y="12526"/>
                  <a:pt x="14201" y="13420"/>
                </a:cubicBezTo>
                <a:cubicBezTo>
                  <a:pt x="14791" y="14074"/>
                  <a:pt x="15366" y="14728"/>
                  <a:pt x="15972" y="15382"/>
                </a:cubicBezTo>
                <a:cubicBezTo>
                  <a:pt x="16898" y="16419"/>
                  <a:pt x="17855" y="17457"/>
                  <a:pt x="18796" y="18478"/>
                </a:cubicBezTo>
                <a:cubicBezTo>
                  <a:pt x="19483" y="19244"/>
                  <a:pt x="20169" y="20010"/>
                  <a:pt x="20871" y="20775"/>
                </a:cubicBezTo>
                <a:cubicBezTo>
                  <a:pt x="21796" y="21765"/>
                  <a:pt x="22722" y="22738"/>
                  <a:pt x="23631" y="23727"/>
                </a:cubicBezTo>
                <a:cubicBezTo>
                  <a:pt x="24110" y="24238"/>
                  <a:pt x="24557" y="24780"/>
                  <a:pt x="25019" y="25291"/>
                </a:cubicBezTo>
                <a:cubicBezTo>
                  <a:pt x="25099" y="25387"/>
                  <a:pt x="25211" y="25451"/>
                  <a:pt x="25338" y="25498"/>
                </a:cubicBezTo>
                <a:cubicBezTo>
                  <a:pt x="25418" y="25540"/>
                  <a:pt x="25487" y="25560"/>
                  <a:pt x="25548" y="25560"/>
                </a:cubicBezTo>
                <a:cubicBezTo>
                  <a:pt x="25696" y="25560"/>
                  <a:pt x="25792" y="25442"/>
                  <a:pt x="25849" y="25227"/>
                </a:cubicBezTo>
                <a:cubicBezTo>
                  <a:pt x="26088" y="24334"/>
                  <a:pt x="25737" y="23616"/>
                  <a:pt x="25195" y="22945"/>
                </a:cubicBezTo>
                <a:cubicBezTo>
                  <a:pt x="24812" y="22483"/>
                  <a:pt x="24349" y="22052"/>
                  <a:pt x="24014" y="21541"/>
                </a:cubicBezTo>
                <a:cubicBezTo>
                  <a:pt x="23599" y="20871"/>
                  <a:pt x="23248" y="20169"/>
                  <a:pt x="22929" y="19451"/>
                </a:cubicBezTo>
                <a:cubicBezTo>
                  <a:pt x="21764" y="16834"/>
                  <a:pt x="20887" y="14106"/>
                  <a:pt x="20089" y="11361"/>
                </a:cubicBezTo>
                <a:cubicBezTo>
                  <a:pt x="19626" y="9734"/>
                  <a:pt x="19323" y="8074"/>
                  <a:pt x="19195" y="6383"/>
                </a:cubicBezTo>
                <a:cubicBezTo>
                  <a:pt x="19131" y="5490"/>
                  <a:pt x="19084" y="4628"/>
                  <a:pt x="19291" y="3750"/>
                </a:cubicBezTo>
                <a:cubicBezTo>
                  <a:pt x="19307" y="3607"/>
                  <a:pt x="19371" y="3463"/>
                  <a:pt x="19419" y="3335"/>
                </a:cubicBezTo>
                <a:cubicBezTo>
                  <a:pt x="19451" y="3320"/>
                  <a:pt x="19483" y="3320"/>
                  <a:pt x="19530" y="3304"/>
                </a:cubicBezTo>
                <a:cubicBezTo>
                  <a:pt x="19706" y="3591"/>
                  <a:pt x="19913" y="3846"/>
                  <a:pt x="20057" y="4149"/>
                </a:cubicBezTo>
                <a:cubicBezTo>
                  <a:pt x="20711" y="5537"/>
                  <a:pt x="21381" y="6910"/>
                  <a:pt x="21956" y="8330"/>
                </a:cubicBezTo>
                <a:cubicBezTo>
                  <a:pt x="22610" y="10005"/>
                  <a:pt x="23168" y="11712"/>
                  <a:pt x="23743" y="13420"/>
                </a:cubicBezTo>
                <a:cubicBezTo>
                  <a:pt x="24142" y="14584"/>
                  <a:pt x="24541" y="15749"/>
                  <a:pt x="24844" y="16930"/>
                </a:cubicBezTo>
                <a:cubicBezTo>
                  <a:pt x="25306" y="18797"/>
                  <a:pt x="25737" y="20680"/>
                  <a:pt x="26088" y="22562"/>
                </a:cubicBezTo>
                <a:cubicBezTo>
                  <a:pt x="26184" y="23105"/>
                  <a:pt x="26391" y="23488"/>
                  <a:pt x="26806" y="23791"/>
                </a:cubicBezTo>
                <a:cubicBezTo>
                  <a:pt x="26941" y="23895"/>
                  <a:pt x="27056" y="23947"/>
                  <a:pt x="27148" y="23947"/>
                </a:cubicBezTo>
                <a:cubicBezTo>
                  <a:pt x="27296" y="23947"/>
                  <a:pt x="27381" y="23811"/>
                  <a:pt x="27381" y="23536"/>
                </a:cubicBezTo>
                <a:cubicBezTo>
                  <a:pt x="27413" y="22531"/>
                  <a:pt x="27397" y="21541"/>
                  <a:pt x="27397" y="20552"/>
                </a:cubicBezTo>
                <a:cubicBezTo>
                  <a:pt x="27397" y="18972"/>
                  <a:pt x="27333" y="17377"/>
                  <a:pt x="27413" y="15813"/>
                </a:cubicBezTo>
                <a:cubicBezTo>
                  <a:pt x="27508" y="14281"/>
                  <a:pt x="27684" y="12750"/>
                  <a:pt x="27939" y="11250"/>
                </a:cubicBezTo>
                <a:cubicBezTo>
                  <a:pt x="28179" y="9909"/>
                  <a:pt x="28498" y="8601"/>
                  <a:pt x="28912" y="7309"/>
                </a:cubicBezTo>
                <a:cubicBezTo>
                  <a:pt x="29503" y="5506"/>
                  <a:pt x="30253" y="3750"/>
                  <a:pt x="31465" y="2250"/>
                </a:cubicBezTo>
                <a:cubicBezTo>
                  <a:pt x="31689" y="1979"/>
                  <a:pt x="31992" y="1772"/>
                  <a:pt x="32311" y="1485"/>
                </a:cubicBezTo>
                <a:close/>
                <a:moveTo>
                  <a:pt x="32247" y="1"/>
                </a:moveTo>
                <a:cubicBezTo>
                  <a:pt x="32152" y="33"/>
                  <a:pt x="32056" y="96"/>
                  <a:pt x="31960" y="128"/>
                </a:cubicBezTo>
                <a:cubicBezTo>
                  <a:pt x="31258" y="384"/>
                  <a:pt x="30668" y="814"/>
                  <a:pt x="30189" y="1421"/>
                </a:cubicBezTo>
                <a:cubicBezTo>
                  <a:pt x="29248" y="2602"/>
                  <a:pt x="28593" y="3926"/>
                  <a:pt x="28083" y="5314"/>
                </a:cubicBezTo>
                <a:cubicBezTo>
                  <a:pt x="27748" y="6208"/>
                  <a:pt x="27413" y="7117"/>
                  <a:pt x="27173" y="8027"/>
                </a:cubicBezTo>
                <a:cubicBezTo>
                  <a:pt x="26742" y="9606"/>
                  <a:pt x="26407" y="11218"/>
                  <a:pt x="26296" y="12877"/>
                </a:cubicBezTo>
                <a:cubicBezTo>
                  <a:pt x="26248" y="13675"/>
                  <a:pt x="26168" y="14473"/>
                  <a:pt x="26104" y="15271"/>
                </a:cubicBezTo>
                <a:cubicBezTo>
                  <a:pt x="26072" y="15701"/>
                  <a:pt x="26056" y="16116"/>
                  <a:pt x="26009" y="16643"/>
                </a:cubicBezTo>
                <a:cubicBezTo>
                  <a:pt x="25929" y="16467"/>
                  <a:pt x="25881" y="16403"/>
                  <a:pt x="25849" y="16324"/>
                </a:cubicBezTo>
                <a:cubicBezTo>
                  <a:pt x="25019" y="13484"/>
                  <a:pt x="23998" y="10707"/>
                  <a:pt x="22897" y="7963"/>
                </a:cubicBezTo>
                <a:cubicBezTo>
                  <a:pt x="22243" y="6335"/>
                  <a:pt x="21541" y="4740"/>
                  <a:pt x="20663" y="3240"/>
                </a:cubicBezTo>
                <a:cubicBezTo>
                  <a:pt x="20472" y="2921"/>
                  <a:pt x="20264" y="2586"/>
                  <a:pt x="19977" y="2362"/>
                </a:cubicBezTo>
                <a:cubicBezTo>
                  <a:pt x="19837" y="2244"/>
                  <a:pt x="19665" y="2190"/>
                  <a:pt x="19487" y="2190"/>
                </a:cubicBezTo>
                <a:cubicBezTo>
                  <a:pt x="19019" y="2190"/>
                  <a:pt x="18510" y="2560"/>
                  <a:pt x="18429" y="3080"/>
                </a:cubicBezTo>
                <a:cubicBezTo>
                  <a:pt x="18350" y="3543"/>
                  <a:pt x="18286" y="4022"/>
                  <a:pt x="18286" y="4500"/>
                </a:cubicBezTo>
                <a:cubicBezTo>
                  <a:pt x="18302" y="5298"/>
                  <a:pt x="18302" y="6096"/>
                  <a:pt x="18429" y="6894"/>
                </a:cubicBezTo>
                <a:cubicBezTo>
                  <a:pt x="18621" y="8170"/>
                  <a:pt x="18812" y="9447"/>
                  <a:pt x="19163" y="10691"/>
                </a:cubicBezTo>
                <a:cubicBezTo>
                  <a:pt x="19626" y="12335"/>
                  <a:pt x="20201" y="13930"/>
                  <a:pt x="20775" y="15542"/>
                </a:cubicBezTo>
                <a:cubicBezTo>
                  <a:pt x="21110" y="16499"/>
                  <a:pt x="21509" y="17441"/>
                  <a:pt x="21892" y="18382"/>
                </a:cubicBezTo>
                <a:cubicBezTo>
                  <a:pt x="22083" y="18829"/>
                  <a:pt x="22275" y="19260"/>
                  <a:pt x="22466" y="19706"/>
                </a:cubicBezTo>
                <a:cubicBezTo>
                  <a:pt x="22355" y="19706"/>
                  <a:pt x="22307" y="19658"/>
                  <a:pt x="22259" y="19627"/>
                </a:cubicBezTo>
                <a:cubicBezTo>
                  <a:pt x="21732" y="19084"/>
                  <a:pt x="21206" y="18573"/>
                  <a:pt x="20695" y="18031"/>
                </a:cubicBezTo>
                <a:cubicBezTo>
                  <a:pt x="19850" y="17153"/>
                  <a:pt x="19020" y="16260"/>
                  <a:pt x="18190" y="15366"/>
                </a:cubicBezTo>
                <a:cubicBezTo>
                  <a:pt x="17360" y="14473"/>
                  <a:pt x="16531" y="13579"/>
                  <a:pt x="15685" y="12702"/>
                </a:cubicBezTo>
                <a:cubicBezTo>
                  <a:pt x="14903" y="11856"/>
                  <a:pt x="14073" y="11042"/>
                  <a:pt x="13292" y="10197"/>
                </a:cubicBezTo>
                <a:cubicBezTo>
                  <a:pt x="12574" y="9399"/>
                  <a:pt x="11808" y="8633"/>
                  <a:pt x="10898" y="8043"/>
                </a:cubicBezTo>
                <a:cubicBezTo>
                  <a:pt x="10430" y="7736"/>
                  <a:pt x="9961" y="7568"/>
                  <a:pt x="9493" y="7568"/>
                </a:cubicBezTo>
                <a:cubicBezTo>
                  <a:pt x="9036" y="7568"/>
                  <a:pt x="8579" y="7728"/>
                  <a:pt x="8122" y="8074"/>
                </a:cubicBezTo>
                <a:cubicBezTo>
                  <a:pt x="7420" y="8601"/>
                  <a:pt x="7244" y="9367"/>
                  <a:pt x="7340" y="10149"/>
                </a:cubicBezTo>
                <a:cubicBezTo>
                  <a:pt x="7420" y="10835"/>
                  <a:pt x="7643" y="11505"/>
                  <a:pt x="7898" y="12143"/>
                </a:cubicBezTo>
                <a:cubicBezTo>
                  <a:pt x="8808" y="14473"/>
                  <a:pt x="10212" y="16499"/>
                  <a:pt x="11856" y="18350"/>
                </a:cubicBezTo>
                <a:cubicBezTo>
                  <a:pt x="12717" y="19307"/>
                  <a:pt x="13659" y="20201"/>
                  <a:pt x="14584" y="21095"/>
                </a:cubicBezTo>
                <a:cubicBezTo>
                  <a:pt x="16259" y="22722"/>
                  <a:pt x="18078" y="24142"/>
                  <a:pt x="19977" y="25514"/>
                </a:cubicBezTo>
                <a:cubicBezTo>
                  <a:pt x="20328" y="25770"/>
                  <a:pt x="20663" y="26041"/>
                  <a:pt x="21094" y="26360"/>
                </a:cubicBezTo>
                <a:cubicBezTo>
                  <a:pt x="20903" y="26360"/>
                  <a:pt x="20839" y="26360"/>
                  <a:pt x="20759" y="26344"/>
                </a:cubicBezTo>
                <a:cubicBezTo>
                  <a:pt x="19786" y="26169"/>
                  <a:pt x="18828" y="25977"/>
                  <a:pt x="17855" y="25833"/>
                </a:cubicBezTo>
                <a:cubicBezTo>
                  <a:pt x="16275" y="25610"/>
                  <a:pt x="14680" y="25419"/>
                  <a:pt x="13084" y="25259"/>
                </a:cubicBezTo>
                <a:cubicBezTo>
                  <a:pt x="11489" y="25084"/>
                  <a:pt x="9877" y="24924"/>
                  <a:pt x="8265" y="24860"/>
                </a:cubicBezTo>
                <a:cubicBezTo>
                  <a:pt x="7721" y="24840"/>
                  <a:pt x="7176" y="24824"/>
                  <a:pt x="6630" y="24824"/>
                </a:cubicBezTo>
                <a:cubicBezTo>
                  <a:pt x="5479" y="24824"/>
                  <a:pt x="4328" y="24893"/>
                  <a:pt x="3191" y="25131"/>
                </a:cubicBezTo>
                <a:cubicBezTo>
                  <a:pt x="2266" y="25323"/>
                  <a:pt x="1372" y="25610"/>
                  <a:pt x="639" y="26232"/>
                </a:cubicBezTo>
                <a:cubicBezTo>
                  <a:pt x="112" y="26663"/>
                  <a:pt x="0" y="27317"/>
                  <a:pt x="335" y="27924"/>
                </a:cubicBezTo>
                <a:cubicBezTo>
                  <a:pt x="750" y="28658"/>
                  <a:pt x="1388" y="29184"/>
                  <a:pt x="2059" y="29631"/>
                </a:cubicBezTo>
                <a:cubicBezTo>
                  <a:pt x="3495" y="30588"/>
                  <a:pt x="5106" y="31195"/>
                  <a:pt x="6813" y="31498"/>
                </a:cubicBezTo>
                <a:cubicBezTo>
                  <a:pt x="8154" y="31737"/>
                  <a:pt x="9526" y="31913"/>
                  <a:pt x="10882" y="32008"/>
                </a:cubicBezTo>
                <a:cubicBezTo>
                  <a:pt x="11483" y="32054"/>
                  <a:pt x="12083" y="32076"/>
                  <a:pt x="12680" y="32076"/>
                </a:cubicBezTo>
                <a:cubicBezTo>
                  <a:pt x="15016" y="32076"/>
                  <a:pt x="17323" y="31744"/>
                  <a:pt x="19610" y="31211"/>
                </a:cubicBezTo>
                <a:cubicBezTo>
                  <a:pt x="19961" y="31131"/>
                  <a:pt x="20296" y="31067"/>
                  <a:pt x="20647" y="30987"/>
                </a:cubicBezTo>
                <a:cubicBezTo>
                  <a:pt x="20663" y="31019"/>
                  <a:pt x="20663" y="31051"/>
                  <a:pt x="20679" y="31083"/>
                </a:cubicBezTo>
                <a:cubicBezTo>
                  <a:pt x="20360" y="31290"/>
                  <a:pt x="20057" y="31498"/>
                  <a:pt x="19754" y="31705"/>
                </a:cubicBezTo>
                <a:cubicBezTo>
                  <a:pt x="17584" y="33109"/>
                  <a:pt x="15509" y="34625"/>
                  <a:pt x="13563" y="36317"/>
                </a:cubicBezTo>
                <a:cubicBezTo>
                  <a:pt x="11919" y="37753"/>
                  <a:pt x="10340" y="39252"/>
                  <a:pt x="8983" y="40960"/>
                </a:cubicBezTo>
                <a:cubicBezTo>
                  <a:pt x="8473" y="41614"/>
                  <a:pt x="7946" y="42252"/>
                  <a:pt x="7771" y="43098"/>
                </a:cubicBezTo>
                <a:cubicBezTo>
                  <a:pt x="7707" y="43433"/>
                  <a:pt x="7675" y="43880"/>
                  <a:pt x="7835" y="44167"/>
                </a:cubicBezTo>
                <a:cubicBezTo>
                  <a:pt x="8186" y="44853"/>
                  <a:pt x="8792" y="45300"/>
                  <a:pt x="9606" y="45348"/>
                </a:cubicBezTo>
                <a:cubicBezTo>
                  <a:pt x="9767" y="45360"/>
                  <a:pt x="9926" y="45365"/>
                  <a:pt x="10085" y="45365"/>
                </a:cubicBezTo>
                <a:cubicBezTo>
                  <a:pt x="11403" y="45365"/>
                  <a:pt x="12639" y="44969"/>
                  <a:pt x="13850" y="44470"/>
                </a:cubicBezTo>
                <a:cubicBezTo>
                  <a:pt x="15765" y="43688"/>
                  <a:pt x="17488" y="42555"/>
                  <a:pt x="18956" y="41087"/>
                </a:cubicBezTo>
                <a:cubicBezTo>
                  <a:pt x="19754" y="40290"/>
                  <a:pt x="20488" y="39396"/>
                  <a:pt x="21222" y="38534"/>
                </a:cubicBezTo>
                <a:cubicBezTo>
                  <a:pt x="21525" y="38183"/>
                  <a:pt x="21780" y="37800"/>
                  <a:pt x="22099" y="37370"/>
                </a:cubicBezTo>
                <a:cubicBezTo>
                  <a:pt x="22115" y="37497"/>
                  <a:pt x="22131" y="37545"/>
                  <a:pt x="22115" y="37577"/>
                </a:cubicBezTo>
                <a:cubicBezTo>
                  <a:pt x="21956" y="38487"/>
                  <a:pt x="21748" y="39380"/>
                  <a:pt x="21605" y="40274"/>
                </a:cubicBezTo>
                <a:cubicBezTo>
                  <a:pt x="21349" y="41773"/>
                  <a:pt x="21094" y="43273"/>
                  <a:pt x="20887" y="44773"/>
                </a:cubicBezTo>
                <a:cubicBezTo>
                  <a:pt x="20711" y="46066"/>
                  <a:pt x="20536" y="47342"/>
                  <a:pt x="20472" y="48651"/>
                </a:cubicBezTo>
                <a:cubicBezTo>
                  <a:pt x="20392" y="49959"/>
                  <a:pt x="20424" y="51299"/>
                  <a:pt x="20472" y="52608"/>
                </a:cubicBezTo>
                <a:cubicBezTo>
                  <a:pt x="20488" y="53262"/>
                  <a:pt x="20647" y="53900"/>
                  <a:pt x="21222" y="54347"/>
                </a:cubicBezTo>
                <a:cubicBezTo>
                  <a:pt x="21399" y="54490"/>
                  <a:pt x="21567" y="54567"/>
                  <a:pt x="21734" y="54567"/>
                </a:cubicBezTo>
                <a:cubicBezTo>
                  <a:pt x="21882" y="54567"/>
                  <a:pt x="22029" y="54506"/>
                  <a:pt x="22179" y="54379"/>
                </a:cubicBezTo>
                <a:cubicBezTo>
                  <a:pt x="22402" y="54203"/>
                  <a:pt x="22594" y="54012"/>
                  <a:pt x="22785" y="53804"/>
                </a:cubicBezTo>
                <a:cubicBezTo>
                  <a:pt x="24572" y="51953"/>
                  <a:pt x="25913" y="49831"/>
                  <a:pt x="26615" y="47342"/>
                </a:cubicBezTo>
                <a:cubicBezTo>
                  <a:pt x="27046" y="45778"/>
                  <a:pt x="27381" y="44167"/>
                  <a:pt x="27732" y="42571"/>
                </a:cubicBezTo>
                <a:cubicBezTo>
                  <a:pt x="27875" y="41997"/>
                  <a:pt x="27955" y="41406"/>
                  <a:pt x="28083" y="40768"/>
                </a:cubicBezTo>
                <a:cubicBezTo>
                  <a:pt x="28131" y="40880"/>
                  <a:pt x="28179" y="40960"/>
                  <a:pt x="28194" y="41024"/>
                </a:cubicBezTo>
                <a:cubicBezTo>
                  <a:pt x="28625" y="42220"/>
                  <a:pt x="28976" y="43433"/>
                  <a:pt x="29487" y="44582"/>
                </a:cubicBezTo>
                <a:cubicBezTo>
                  <a:pt x="30428" y="46656"/>
                  <a:pt x="31450" y="48666"/>
                  <a:pt x="32742" y="50533"/>
                </a:cubicBezTo>
                <a:cubicBezTo>
                  <a:pt x="33316" y="51379"/>
                  <a:pt x="33907" y="52209"/>
                  <a:pt x="34768" y="52815"/>
                </a:cubicBezTo>
                <a:cubicBezTo>
                  <a:pt x="35063" y="53014"/>
                  <a:pt x="35360" y="53122"/>
                  <a:pt x="35638" y="53122"/>
                </a:cubicBezTo>
                <a:cubicBezTo>
                  <a:pt x="36053" y="53122"/>
                  <a:pt x="36425" y="52881"/>
                  <a:pt x="36683" y="52336"/>
                </a:cubicBezTo>
                <a:cubicBezTo>
                  <a:pt x="37146" y="51379"/>
                  <a:pt x="37162" y="50342"/>
                  <a:pt x="37242" y="49321"/>
                </a:cubicBezTo>
                <a:cubicBezTo>
                  <a:pt x="37353" y="47948"/>
                  <a:pt x="37050" y="46608"/>
                  <a:pt x="36731" y="45300"/>
                </a:cubicBezTo>
                <a:cubicBezTo>
                  <a:pt x="36316" y="43608"/>
                  <a:pt x="35678" y="41997"/>
                  <a:pt x="34912" y="40417"/>
                </a:cubicBezTo>
                <a:cubicBezTo>
                  <a:pt x="34625" y="39811"/>
                  <a:pt x="34274" y="39236"/>
                  <a:pt x="33955" y="38630"/>
                </a:cubicBezTo>
                <a:lnTo>
                  <a:pt x="33955" y="38630"/>
                </a:lnTo>
                <a:cubicBezTo>
                  <a:pt x="34098" y="38646"/>
                  <a:pt x="34194" y="38710"/>
                  <a:pt x="34290" y="38790"/>
                </a:cubicBezTo>
                <a:cubicBezTo>
                  <a:pt x="34928" y="39300"/>
                  <a:pt x="35518" y="39859"/>
                  <a:pt x="36172" y="40321"/>
                </a:cubicBezTo>
                <a:cubicBezTo>
                  <a:pt x="37497" y="41279"/>
                  <a:pt x="38821" y="42220"/>
                  <a:pt x="40161" y="43114"/>
                </a:cubicBezTo>
                <a:cubicBezTo>
                  <a:pt x="41310" y="43896"/>
                  <a:pt x="42507" y="44598"/>
                  <a:pt x="43672" y="45332"/>
                </a:cubicBezTo>
                <a:cubicBezTo>
                  <a:pt x="44486" y="45842"/>
                  <a:pt x="45283" y="46385"/>
                  <a:pt x="46225" y="46656"/>
                </a:cubicBezTo>
                <a:cubicBezTo>
                  <a:pt x="46331" y="46685"/>
                  <a:pt x="46428" y="46700"/>
                  <a:pt x="46514" y="46700"/>
                </a:cubicBezTo>
                <a:cubicBezTo>
                  <a:pt x="46807" y="46700"/>
                  <a:pt x="46986" y="46530"/>
                  <a:pt x="47023" y="46161"/>
                </a:cubicBezTo>
                <a:cubicBezTo>
                  <a:pt x="47038" y="45922"/>
                  <a:pt x="47054" y="45667"/>
                  <a:pt x="46975" y="45443"/>
                </a:cubicBezTo>
                <a:cubicBezTo>
                  <a:pt x="46672" y="44630"/>
                  <a:pt x="46400" y="43768"/>
                  <a:pt x="45969" y="43018"/>
                </a:cubicBezTo>
                <a:cubicBezTo>
                  <a:pt x="45188" y="41646"/>
                  <a:pt x="44230" y="40385"/>
                  <a:pt x="43097" y="39268"/>
                </a:cubicBezTo>
                <a:cubicBezTo>
                  <a:pt x="41964" y="38151"/>
                  <a:pt x="40864" y="36971"/>
                  <a:pt x="39651" y="35934"/>
                </a:cubicBezTo>
                <a:cubicBezTo>
                  <a:pt x="38183" y="34657"/>
                  <a:pt x="36667" y="33413"/>
                  <a:pt x="34992" y="32391"/>
                </a:cubicBezTo>
                <a:cubicBezTo>
                  <a:pt x="34944" y="32343"/>
                  <a:pt x="34896" y="32280"/>
                  <a:pt x="34800" y="32184"/>
                </a:cubicBezTo>
                <a:cubicBezTo>
                  <a:pt x="35263" y="32136"/>
                  <a:pt x="35646" y="32088"/>
                  <a:pt x="36029" y="32040"/>
                </a:cubicBezTo>
                <a:cubicBezTo>
                  <a:pt x="38550" y="31721"/>
                  <a:pt x="41007" y="31195"/>
                  <a:pt x="43432" y="30477"/>
                </a:cubicBezTo>
                <a:cubicBezTo>
                  <a:pt x="44533" y="30142"/>
                  <a:pt x="45618" y="29727"/>
                  <a:pt x="46703" y="29312"/>
                </a:cubicBezTo>
                <a:cubicBezTo>
                  <a:pt x="48139" y="28769"/>
                  <a:pt x="49528" y="28115"/>
                  <a:pt x="50788" y="27222"/>
                </a:cubicBezTo>
                <a:cubicBezTo>
                  <a:pt x="51730" y="26551"/>
                  <a:pt x="52464" y="25722"/>
                  <a:pt x="52511" y="24461"/>
                </a:cubicBezTo>
                <a:cubicBezTo>
                  <a:pt x="52511" y="24413"/>
                  <a:pt x="52575" y="24381"/>
                  <a:pt x="52607" y="24334"/>
                </a:cubicBezTo>
                <a:lnTo>
                  <a:pt x="52591" y="24334"/>
                </a:lnTo>
                <a:lnTo>
                  <a:pt x="52591" y="24062"/>
                </a:lnTo>
                <a:cubicBezTo>
                  <a:pt x="52527" y="23839"/>
                  <a:pt x="52432" y="23632"/>
                  <a:pt x="52384" y="23424"/>
                </a:cubicBezTo>
                <a:cubicBezTo>
                  <a:pt x="52240" y="22945"/>
                  <a:pt x="51969" y="22610"/>
                  <a:pt x="51506" y="22387"/>
                </a:cubicBezTo>
                <a:cubicBezTo>
                  <a:pt x="50756" y="22004"/>
                  <a:pt x="49927" y="21860"/>
                  <a:pt x="49097" y="21781"/>
                </a:cubicBezTo>
                <a:cubicBezTo>
                  <a:pt x="48649" y="21732"/>
                  <a:pt x="48202" y="21710"/>
                  <a:pt x="47758" y="21710"/>
                </a:cubicBezTo>
                <a:cubicBezTo>
                  <a:pt x="46303" y="21710"/>
                  <a:pt x="44866" y="21949"/>
                  <a:pt x="43448" y="22291"/>
                </a:cubicBezTo>
                <a:cubicBezTo>
                  <a:pt x="41486" y="22786"/>
                  <a:pt x="39587" y="23440"/>
                  <a:pt x="37736" y="24270"/>
                </a:cubicBezTo>
                <a:cubicBezTo>
                  <a:pt x="36890" y="24637"/>
                  <a:pt x="36061" y="25036"/>
                  <a:pt x="35215" y="25403"/>
                </a:cubicBezTo>
                <a:cubicBezTo>
                  <a:pt x="35180" y="25420"/>
                  <a:pt x="35145" y="25433"/>
                  <a:pt x="35100" y="25433"/>
                </a:cubicBezTo>
                <a:cubicBezTo>
                  <a:pt x="35062" y="25433"/>
                  <a:pt x="35017" y="25424"/>
                  <a:pt x="34960" y="25403"/>
                </a:cubicBezTo>
                <a:cubicBezTo>
                  <a:pt x="35263" y="25099"/>
                  <a:pt x="35566" y="24780"/>
                  <a:pt x="35885" y="24493"/>
                </a:cubicBezTo>
                <a:cubicBezTo>
                  <a:pt x="36795" y="23600"/>
                  <a:pt x="37704" y="22722"/>
                  <a:pt x="38614" y="21844"/>
                </a:cubicBezTo>
                <a:cubicBezTo>
                  <a:pt x="39204" y="21254"/>
                  <a:pt x="39779" y="20648"/>
                  <a:pt x="40369" y="20041"/>
                </a:cubicBezTo>
                <a:cubicBezTo>
                  <a:pt x="41933" y="18446"/>
                  <a:pt x="43305" y="16707"/>
                  <a:pt x="44454" y="14808"/>
                </a:cubicBezTo>
                <a:cubicBezTo>
                  <a:pt x="45220" y="13579"/>
                  <a:pt x="45842" y="12271"/>
                  <a:pt x="45969" y="10771"/>
                </a:cubicBezTo>
                <a:cubicBezTo>
                  <a:pt x="46001" y="10276"/>
                  <a:pt x="45938" y="9830"/>
                  <a:pt x="45762" y="9383"/>
                </a:cubicBezTo>
                <a:cubicBezTo>
                  <a:pt x="45619" y="9025"/>
                  <a:pt x="45142" y="8783"/>
                  <a:pt x="44665" y="8783"/>
                </a:cubicBezTo>
                <a:cubicBezTo>
                  <a:pt x="44610" y="8783"/>
                  <a:pt x="44556" y="8786"/>
                  <a:pt x="44501" y="8792"/>
                </a:cubicBezTo>
                <a:cubicBezTo>
                  <a:pt x="43560" y="8936"/>
                  <a:pt x="42746" y="9383"/>
                  <a:pt x="41933" y="9846"/>
                </a:cubicBezTo>
                <a:cubicBezTo>
                  <a:pt x="40257" y="10819"/>
                  <a:pt x="38709" y="11952"/>
                  <a:pt x="37257" y="13212"/>
                </a:cubicBezTo>
                <a:cubicBezTo>
                  <a:pt x="36316" y="14010"/>
                  <a:pt x="35407" y="14856"/>
                  <a:pt x="34577" y="15765"/>
                </a:cubicBezTo>
                <a:cubicBezTo>
                  <a:pt x="33412" y="17058"/>
                  <a:pt x="32327" y="18446"/>
                  <a:pt x="31210" y="19786"/>
                </a:cubicBezTo>
                <a:cubicBezTo>
                  <a:pt x="31162" y="19834"/>
                  <a:pt x="31130" y="19866"/>
                  <a:pt x="31035" y="19994"/>
                </a:cubicBezTo>
                <a:cubicBezTo>
                  <a:pt x="31067" y="19802"/>
                  <a:pt x="31067" y="19706"/>
                  <a:pt x="31098" y="19611"/>
                </a:cubicBezTo>
                <a:cubicBezTo>
                  <a:pt x="31450" y="18206"/>
                  <a:pt x="31848" y="16818"/>
                  <a:pt x="32152" y="15398"/>
                </a:cubicBezTo>
                <a:cubicBezTo>
                  <a:pt x="32598" y="13276"/>
                  <a:pt x="33029" y="11138"/>
                  <a:pt x="33380" y="8984"/>
                </a:cubicBezTo>
                <a:cubicBezTo>
                  <a:pt x="33635" y="7340"/>
                  <a:pt x="33779" y="5681"/>
                  <a:pt x="33875" y="4038"/>
                </a:cubicBezTo>
                <a:cubicBezTo>
                  <a:pt x="33923" y="3224"/>
                  <a:pt x="33795" y="2394"/>
                  <a:pt x="33667" y="1580"/>
                </a:cubicBezTo>
                <a:cubicBezTo>
                  <a:pt x="33540" y="814"/>
                  <a:pt x="33221" y="128"/>
                  <a:pt x="32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txBox="1">
            <a:spLocks noGrp="1"/>
          </p:cNvSpPr>
          <p:nvPr>
            <p:ph type="title"/>
          </p:nvPr>
        </p:nvSpPr>
        <p:spPr>
          <a:xfrm>
            <a:off x="594967" y="2029222"/>
            <a:ext cx="4559815" cy="1033800"/>
          </a:xfrm>
          <a:prstGeom prst="rect">
            <a:avLst/>
          </a:prstGeom>
        </p:spPr>
        <p:txBody>
          <a:bodyPr spcFirstLastPara="1" wrap="square" lIns="91425" tIns="91425" rIns="91425" bIns="91425" anchor="b" anchorCtr="0">
            <a:noAutofit/>
          </a:bodyPr>
          <a:lstStyle/>
          <a:p>
            <a:r>
              <a:rPr lang="en-US" sz="3600" dirty="0" smtClean="0"/>
              <a:t>Innovativeness</a:t>
            </a:r>
            <a:r>
              <a:rPr lang="en-US" sz="3600" dirty="0"/>
              <a:t/>
            </a:r>
            <a:br>
              <a:rPr lang="en-US" sz="3600" dirty="0"/>
            </a:br>
            <a:endParaRPr sz="3600" dirty="0"/>
          </a:p>
        </p:txBody>
      </p:sp>
      <p:sp>
        <p:nvSpPr>
          <p:cNvPr id="353" name="Google Shape;353;p38"/>
          <p:cNvSpPr txBox="1">
            <a:spLocks noGrp="1"/>
          </p:cNvSpPr>
          <p:nvPr>
            <p:ph type="title" idx="2"/>
          </p:nvPr>
        </p:nvSpPr>
        <p:spPr>
          <a:xfrm>
            <a:off x="713225" y="570050"/>
            <a:ext cx="1631700" cy="113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03</a:t>
            </a:r>
            <a:endParaRPr dirty="0"/>
          </a:p>
        </p:txBody>
      </p:sp>
      <p:cxnSp>
        <p:nvCxnSpPr>
          <p:cNvPr id="355" name="Google Shape;355;p38"/>
          <p:cNvCxnSpPr/>
          <p:nvPr/>
        </p:nvCxnSpPr>
        <p:spPr>
          <a:xfrm>
            <a:off x="864775" y="2958918"/>
            <a:ext cx="1024800" cy="0"/>
          </a:xfrm>
          <a:prstGeom prst="straightConnector1">
            <a:avLst/>
          </a:prstGeom>
          <a:noFill/>
          <a:ln w="38100" cap="flat" cmpd="sng">
            <a:solidFill>
              <a:schemeClr val="accent1"/>
            </a:solidFill>
            <a:prstDash val="solid"/>
            <a:round/>
            <a:headEnd type="none" w="med" len="med"/>
            <a:tailEnd type="none" w="med" len="med"/>
          </a:ln>
        </p:spPr>
      </p:cxnSp>
      <p:pic>
        <p:nvPicPr>
          <p:cNvPr id="356" name="Google Shape;356;p38"/>
          <p:cNvPicPr preferRelativeResize="0">
            <a:picLocks noGrp="1"/>
          </p:cNvPicPr>
          <p:nvPr>
            <p:ph type="pic" idx="3"/>
          </p:nvPr>
        </p:nvPicPr>
        <p:blipFill rotWithShape="1">
          <a:blip r:embed="rId3">
            <a:alphaModFix/>
          </a:blip>
          <a:srcRect l="39950" r="15156" b="19536"/>
          <a:stretch/>
        </p:blipFill>
        <p:spPr>
          <a:xfrm>
            <a:off x="5660575" y="0"/>
            <a:ext cx="3483602" cy="4632749"/>
          </a:xfrm>
          <a:prstGeom prst="rect">
            <a:avLst/>
          </a:prstGeom>
        </p:spPr>
      </p:pic>
      <p:sp>
        <p:nvSpPr>
          <p:cNvPr id="357" name="Google Shape;357;p38"/>
          <p:cNvSpPr/>
          <p:nvPr/>
        </p:nvSpPr>
        <p:spPr>
          <a:xfrm>
            <a:off x="5972264" y="3649065"/>
            <a:ext cx="2110633" cy="2189228"/>
          </a:xfrm>
          <a:custGeom>
            <a:avLst/>
            <a:gdLst/>
            <a:ahLst/>
            <a:cxnLst/>
            <a:rect l="l" t="t" r="r" b="b"/>
            <a:pathLst>
              <a:path w="52608" h="54567" extrusionOk="0">
                <a:moveTo>
                  <a:pt x="32311" y="1485"/>
                </a:moveTo>
                <a:cubicBezTo>
                  <a:pt x="32582" y="2075"/>
                  <a:pt x="32694" y="2633"/>
                  <a:pt x="32678" y="3176"/>
                </a:cubicBezTo>
                <a:cubicBezTo>
                  <a:pt x="32630" y="4389"/>
                  <a:pt x="32550" y="5617"/>
                  <a:pt x="32407" y="6814"/>
                </a:cubicBezTo>
                <a:cubicBezTo>
                  <a:pt x="32263" y="8106"/>
                  <a:pt x="32072" y="9383"/>
                  <a:pt x="31848" y="10659"/>
                </a:cubicBezTo>
                <a:cubicBezTo>
                  <a:pt x="31657" y="11744"/>
                  <a:pt x="31434" y="12829"/>
                  <a:pt x="31194" y="13898"/>
                </a:cubicBezTo>
                <a:cubicBezTo>
                  <a:pt x="30716" y="15957"/>
                  <a:pt x="30221" y="17999"/>
                  <a:pt x="29726" y="20041"/>
                </a:cubicBezTo>
                <a:cubicBezTo>
                  <a:pt x="29503" y="20903"/>
                  <a:pt x="29264" y="21765"/>
                  <a:pt x="29040" y="22626"/>
                </a:cubicBezTo>
                <a:cubicBezTo>
                  <a:pt x="28912" y="23121"/>
                  <a:pt x="29311" y="23775"/>
                  <a:pt x="29822" y="23839"/>
                </a:cubicBezTo>
                <a:cubicBezTo>
                  <a:pt x="29950" y="23839"/>
                  <a:pt x="30141" y="23695"/>
                  <a:pt x="30237" y="23552"/>
                </a:cubicBezTo>
                <a:cubicBezTo>
                  <a:pt x="30492" y="23217"/>
                  <a:pt x="30700" y="22866"/>
                  <a:pt x="30923" y="22499"/>
                </a:cubicBezTo>
                <a:cubicBezTo>
                  <a:pt x="32168" y="20504"/>
                  <a:pt x="33604" y="18621"/>
                  <a:pt x="35215" y="16898"/>
                </a:cubicBezTo>
                <a:cubicBezTo>
                  <a:pt x="37385" y="14600"/>
                  <a:pt x="39794" y="12574"/>
                  <a:pt x="42507" y="10947"/>
                </a:cubicBezTo>
                <a:cubicBezTo>
                  <a:pt x="43097" y="10595"/>
                  <a:pt x="43752" y="10388"/>
                  <a:pt x="44390" y="10117"/>
                </a:cubicBezTo>
                <a:cubicBezTo>
                  <a:pt x="44517" y="10069"/>
                  <a:pt x="44661" y="10069"/>
                  <a:pt x="44837" y="10053"/>
                </a:cubicBezTo>
                <a:lnTo>
                  <a:pt x="44837" y="10053"/>
                </a:lnTo>
                <a:cubicBezTo>
                  <a:pt x="44932" y="10707"/>
                  <a:pt x="44757" y="11298"/>
                  <a:pt x="44549" y="11840"/>
                </a:cubicBezTo>
                <a:cubicBezTo>
                  <a:pt x="43975" y="13292"/>
                  <a:pt x="43161" y="14616"/>
                  <a:pt x="42204" y="15829"/>
                </a:cubicBezTo>
                <a:cubicBezTo>
                  <a:pt x="41135" y="17169"/>
                  <a:pt x="40034" y="18494"/>
                  <a:pt x="38869" y="19754"/>
                </a:cubicBezTo>
                <a:cubicBezTo>
                  <a:pt x="38007" y="20712"/>
                  <a:pt x="37034" y="21557"/>
                  <a:pt x="36125" y="22451"/>
                </a:cubicBezTo>
                <a:cubicBezTo>
                  <a:pt x="35167" y="23376"/>
                  <a:pt x="34226" y="24302"/>
                  <a:pt x="33300" y="25259"/>
                </a:cubicBezTo>
                <a:cubicBezTo>
                  <a:pt x="32917" y="25642"/>
                  <a:pt x="32566" y="26057"/>
                  <a:pt x="32215" y="26472"/>
                </a:cubicBezTo>
                <a:cubicBezTo>
                  <a:pt x="31976" y="26759"/>
                  <a:pt x="32040" y="26982"/>
                  <a:pt x="32279" y="27269"/>
                </a:cubicBezTo>
                <a:cubicBezTo>
                  <a:pt x="32545" y="27570"/>
                  <a:pt x="32810" y="27674"/>
                  <a:pt x="33075" y="27674"/>
                </a:cubicBezTo>
                <a:cubicBezTo>
                  <a:pt x="33416" y="27674"/>
                  <a:pt x="33757" y="27502"/>
                  <a:pt x="34098" y="27349"/>
                </a:cubicBezTo>
                <a:cubicBezTo>
                  <a:pt x="35758" y="26599"/>
                  <a:pt x="37385" y="25786"/>
                  <a:pt x="39076" y="25115"/>
                </a:cubicBezTo>
                <a:cubicBezTo>
                  <a:pt x="40656" y="24509"/>
                  <a:pt x="42268" y="23967"/>
                  <a:pt x="43911" y="23568"/>
                </a:cubicBezTo>
                <a:cubicBezTo>
                  <a:pt x="45172" y="23265"/>
                  <a:pt x="46496" y="23137"/>
                  <a:pt x="47788" y="23073"/>
                </a:cubicBezTo>
                <a:cubicBezTo>
                  <a:pt x="47994" y="23061"/>
                  <a:pt x="48199" y="23054"/>
                  <a:pt x="48405" y="23054"/>
                </a:cubicBezTo>
                <a:cubicBezTo>
                  <a:pt x="49255" y="23054"/>
                  <a:pt x="50103" y="23173"/>
                  <a:pt x="50900" y="23520"/>
                </a:cubicBezTo>
                <a:cubicBezTo>
                  <a:pt x="51267" y="23679"/>
                  <a:pt x="51363" y="23871"/>
                  <a:pt x="51267" y="24270"/>
                </a:cubicBezTo>
                <a:cubicBezTo>
                  <a:pt x="51027" y="25179"/>
                  <a:pt x="50389" y="25786"/>
                  <a:pt x="49639" y="26232"/>
                </a:cubicBezTo>
                <a:cubicBezTo>
                  <a:pt x="48666" y="26807"/>
                  <a:pt x="47645" y="27333"/>
                  <a:pt x="46608" y="27764"/>
                </a:cubicBezTo>
                <a:cubicBezTo>
                  <a:pt x="45475" y="28259"/>
                  <a:pt x="44310" y="28674"/>
                  <a:pt x="43113" y="29025"/>
                </a:cubicBezTo>
                <a:cubicBezTo>
                  <a:pt x="41246" y="29567"/>
                  <a:pt x="39332" y="30014"/>
                  <a:pt x="37401" y="30317"/>
                </a:cubicBezTo>
                <a:cubicBezTo>
                  <a:pt x="36013" y="30525"/>
                  <a:pt x="34625" y="30668"/>
                  <a:pt x="33237" y="30684"/>
                </a:cubicBezTo>
                <a:cubicBezTo>
                  <a:pt x="32965" y="30684"/>
                  <a:pt x="32678" y="30907"/>
                  <a:pt x="32455" y="31083"/>
                </a:cubicBezTo>
                <a:cubicBezTo>
                  <a:pt x="32391" y="31131"/>
                  <a:pt x="32471" y="31450"/>
                  <a:pt x="32566" y="31594"/>
                </a:cubicBezTo>
                <a:cubicBezTo>
                  <a:pt x="32838" y="31945"/>
                  <a:pt x="33300" y="32056"/>
                  <a:pt x="33667" y="32280"/>
                </a:cubicBezTo>
                <a:cubicBezTo>
                  <a:pt x="34609" y="32854"/>
                  <a:pt x="35550" y="33476"/>
                  <a:pt x="36428" y="34162"/>
                </a:cubicBezTo>
                <a:cubicBezTo>
                  <a:pt x="37720" y="35184"/>
                  <a:pt x="38997" y="36237"/>
                  <a:pt x="40209" y="37354"/>
                </a:cubicBezTo>
                <a:cubicBezTo>
                  <a:pt x="41246" y="38311"/>
                  <a:pt x="42236" y="39348"/>
                  <a:pt x="43145" y="40417"/>
                </a:cubicBezTo>
                <a:cubicBezTo>
                  <a:pt x="44326" y="41821"/>
                  <a:pt x="45411" y="43321"/>
                  <a:pt x="46001" y="45092"/>
                </a:cubicBezTo>
                <a:cubicBezTo>
                  <a:pt x="46049" y="45204"/>
                  <a:pt x="46081" y="45332"/>
                  <a:pt x="46145" y="45555"/>
                </a:cubicBezTo>
                <a:cubicBezTo>
                  <a:pt x="45698" y="45316"/>
                  <a:pt x="45315" y="45156"/>
                  <a:pt x="44964" y="44933"/>
                </a:cubicBezTo>
                <a:cubicBezTo>
                  <a:pt x="43401" y="43943"/>
                  <a:pt x="41853" y="42986"/>
                  <a:pt x="40321" y="41949"/>
                </a:cubicBezTo>
                <a:cubicBezTo>
                  <a:pt x="38725" y="40864"/>
                  <a:pt x="37130" y="39731"/>
                  <a:pt x="35582" y="38534"/>
                </a:cubicBezTo>
                <a:cubicBezTo>
                  <a:pt x="34577" y="37769"/>
                  <a:pt x="33635" y="36875"/>
                  <a:pt x="32726" y="35981"/>
                </a:cubicBezTo>
                <a:cubicBezTo>
                  <a:pt x="32088" y="35375"/>
                  <a:pt x="31529" y="34673"/>
                  <a:pt x="30955" y="34019"/>
                </a:cubicBezTo>
                <a:cubicBezTo>
                  <a:pt x="30827" y="33869"/>
                  <a:pt x="30636" y="33793"/>
                  <a:pt x="30451" y="33793"/>
                </a:cubicBezTo>
                <a:cubicBezTo>
                  <a:pt x="30243" y="33793"/>
                  <a:pt x="30042" y="33889"/>
                  <a:pt x="29950" y="34083"/>
                </a:cubicBezTo>
                <a:cubicBezTo>
                  <a:pt x="29886" y="34194"/>
                  <a:pt x="29950" y="34434"/>
                  <a:pt x="30045" y="34545"/>
                </a:cubicBezTo>
                <a:cubicBezTo>
                  <a:pt x="30700" y="35519"/>
                  <a:pt x="31418" y="36444"/>
                  <a:pt x="32040" y="37433"/>
                </a:cubicBezTo>
                <a:cubicBezTo>
                  <a:pt x="33173" y="39221"/>
                  <a:pt x="34258" y="41024"/>
                  <a:pt x="35024" y="43018"/>
                </a:cubicBezTo>
                <a:cubicBezTo>
                  <a:pt x="35614" y="44566"/>
                  <a:pt x="36061" y="46145"/>
                  <a:pt x="36300" y="47773"/>
                </a:cubicBezTo>
                <a:cubicBezTo>
                  <a:pt x="36412" y="48571"/>
                  <a:pt x="36316" y="49416"/>
                  <a:pt x="36300" y="50230"/>
                </a:cubicBezTo>
                <a:cubicBezTo>
                  <a:pt x="36268" y="50821"/>
                  <a:pt x="36141" y="51379"/>
                  <a:pt x="35821" y="51890"/>
                </a:cubicBezTo>
                <a:cubicBezTo>
                  <a:pt x="35702" y="52082"/>
                  <a:pt x="35630" y="52169"/>
                  <a:pt x="35521" y="52169"/>
                </a:cubicBezTo>
                <a:cubicBezTo>
                  <a:pt x="35441" y="52169"/>
                  <a:pt x="35339" y="52121"/>
                  <a:pt x="35183" y="52033"/>
                </a:cubicBezTo>
                <a:cubicBezTo>
                  <a:pt x="34545" y="51666"/>
                  <a:pt x="34162" y="51060"/>
                  <a:pt x="33731" y="50501"/>
                </a:cubicBezTo>
                <a:cubicBezTo>
                  <a:pt x="32487" y="48842"/>
                  <a:pt x="31593" y="46991"/>
                  <a:pt x="30700" y="45124"/>
                </a:cubicBezTo>
                <a:cubicBezTo>
                  <a:pt x="30141" y="43975"/>
                  <a:pt x="29662" y="42779"/>
                  <a:pt x="29279" y="41550"/>
                </a:cubicBezTo>
                <a:cubicBezTo>
                  <a:pt x="28737" y="39843"/>
                  <a:pt x="28354" y="38088"/>
                  <a:pt x="28370" y="36269"/>
                </a:cubicBezTo>
                <a:cubicBezTo>
                  <a:pt x="28370" y="36061"/>
                  <a:pt x="28306" y="35854"/>
                  <a:pt x="28274" y="35646"/>
                </a:cubicBezTo>
                <a:cubicBezTo>
                  <a:pt x="28248" y="35408"/>
                  <a:pt x="28111" y="35279"/>
                  <a:pt x="27919" y="35279"/>
                </a:cubicBezTo>
                <a:cubicBezTo>
                  <a:pt x="27880" y="35279"/>
                  <a:pt x="27839" y="35285"/>
                  <a:pt x="27796" y="35295"/>
                </a:cubicBezTo>
                <a:cubicBezTo>
                  <a:pt x="27556" y="35359"/>
                  <a:pt x="27253" y="35455"/>
                  <a:pt x="27285" y="35806"/>
                </a:cubicBezTo>
                <a:cubicBezTo>
                  <a:pt x="27301" y="36141"/>
                  <a:pt x="27381" y="36460"/>
                  <a:pt x="27365" y="36779"/>
                </a:cubicBezTo>
                <a:cubicBezTo>
                  <a:pt x="27301" y="37864"/>
                  <a:pt x="27285" y="38949"/>
                  <a:pt x="27125" y="40018"/>
                </a:cubicBezTo>
                <a:cubicBezTo>
                  <a:pt x="26854" y="41710"/>
                  <a:pt x="26535" y="43417"/>
                  <a:pt x="26168" y="45108"/>
                </a:cubicBezTo>
                <a:cubicBezTo>
                  <a:pt x="25961" y="46050"/>
                  <a:pt x="25610" y="46975"/>
                  <a:pt x="25290" y="47885"/>
                </a:cubicBezTo>
                <a:cubicBezTo>
                  <a:pt x="24652" y="49767"/>
                  <a:pt x="23487" y="51331"/>
                  <a:pt x="22259" y="52847"/>
                </a:cubicBezTo>
                <a:cubicBezTo>
                  <a:pt x="22067" y="53070"/>
                  <a:pt x="21876" y="53278"/>
                  <a:pt x="21684" y="53501"/>
                </a:cubicBezTo>
                <a:lnTo>
                  <a:pt x="21525" y="53453"/>
                </a:lnTo>
                <a:cubicBezTo>
                  <a:pt x="21461" y="53134"/>
                  <a:pt x="21349" y="52831"/>
                  <a:pt x="21317" y="52512"/>
                </a:cubicBezTo>
                <a:cubicBezTo>
                  <a:pt x="21174" y="50900"/>
                  <a:pt x="21238" y="49289"/>
                  <a:pt x="21445" y="47677"/>
                </a:cubicBezTo>
                <a:cubicBezTo>
                  <a:pt x="21621" y="46177"/>
                  <a:pt x="21796" y="44677"/>
                  <a:pt x="22020" y="43194"/>
                </a:cubicBezTo>
                <a:cubicBezTo>
                  <a:pt x="22147" y="42268"/>
                  <a:pt x="22323" y="41343"/>
                  <a:pt x="22530" y="40433"/>
                </a:cubicBezTo>
                <a:cubicBezTo>
                  <a:pt x="22961" y="38534"/>
                  <a:pt x="23424" y="36652"/>
                  <a:pt x="23870" y="34753"/>
                </a:cubicBezTo>
                <a:cubicBezTo>
                  <a:pt x="23966" y="34370"/>
                  <a:pt x="24046" y="33971"/>
                  <a:pt x="24094" y="33556"/>
                </a:cubicBezTo>
                <a:cubicBezTo>
                  <a:pt x="24110" y="33413"/>
                  <a:pt x="24046" y="33205"/>
                  <a:pt x="23950" y="33125"/>
                </a:cubicBezTo>
                <a:cubicBezTo>
                  <a:pt x="23883" y="33092"/>
                  <a:pt x="23784" y="33071"/>
                  <a:pt x="23690" y="33071"/>
                </a:cubicBezTo>
                <a:cubicBezTo>
                  <a:pt x="23606" y="33071"/>
                  <a:pt x="23524" y="33088"/>
                  <a:pt x="23472" y="33125"/>
                </a:cubicBezTo>
                <a:cubicBezTo>
                  <a:pt x="23216" y="33301"/>
                  <a:pt x="22993" y="33524"/>
                  <a:pt x="22833" y="33780"/>
                </a:cubicBezTo>
                <a:cubicBezTo>
                  <a:pt x="22402" y="34466"/>
                  <a:pt x="22083" y="35216"/>
                  <a:pt x="21621" y="35886"/>
                </a:cubicBezTo>
                <a:cubicBezTo>
                  <a:pt x="20855" y="37019"/>
                  <a:pt x="20073" y="38151"/>
                  <a:pt x="19179" y="39189"/>
                </a:cubicBezTo>
                <a:cubicBezTo>
                  <a:pt x="17568" y="41055"/>
                  <a:pt x="15653" y="42539"/>
                  <a:pt x="13339" y="43449"/>
                </a:cubicBezTo>
                <a:cubicBezTo>
                  <a:pt x="12223" y="43880"/>
                  <a:pt x="11106" y="44199"/>
                  <a:pt x="9909" y="44247"/>
                </a:cubicBezTo>
                <a:cubicBezTo>
                  <a:pt x="9873" y="44249"/>
                  <a:pt x="9838" y="44251"/>
                  <a:pt x="9802" y="44251"/>
                </a:cubicBezTo>
                <a:cubicBezTo>
                  <a:pt x="9630" y="44251"/>
                  <a:pt x="9458" y="44220"/>
                  <a:pt x="9287" y="44167"/>
                </a:cubicBezTo>
                <a:cubicBezTo>
                  <a:pt x="8728" y="43991"/>
                  <a:pt x="8616" y="43736"/>
                  <a:pt x="8888" y="43210"/>
                </a:cubicBezTo>
                <a:cubicBezTo>
                  <a:pt x="9542" y="41885"/>
                  <a:pt x="10547" y="40832"/>
                  <a:pt x="11568" y="39811"/>
                </a:cubicBezTo>
                <a:cubicBezTo>
                  <a:pt x="12526" y="38854"/>
                  <a:pt x="13515" y="37912"/>
                  <a:pt x="14552" y="37051"/>
                </a:cubicBezTo>
                <a:cubicBezTo>
                  <a:pt x="15781" y="36029"/>
                  <a:pt x="17057" y="35024"/>
                  <a:pt x="18382" y="34099"/>
                </a:cubicBezTo>
                <a:cubicBezTo>
                  <a:pt x="20025" y="32950"/>
                  <a:pt x="21748" y="31881"/>
                  <a:pt x="23440" y="30780"/>
                </a:cubicBezTo>
                <a:cubicBezTo>
                  <a:pt x="23791" y="30556"/>
                  <a:pt x="23966" y="29759"/>
                  <a:pt x="23695" y="29455"/>
                </a:cubicBezTo>
                <a:cubicBezTo>
                  <a:pt x="23578" y="29324"/>
                  <a:pt x="23327" y="29246"/>
                  <a:pt x="23127" y="29246"/>
                </a:cubicBezTo>
                <a:cubicBezTo>
                  <a:pt x="23108" y="29246"/>
                  <a:pt x="23090" y="29247"/>
                  <a:pt x="23073" y="29248"/>
                </a:cubicBezTo>
                <a:cubicBezTo>
                  <a:pt x="22402" y="29296"/>
                  <a:pt x="21748" y="29376"/>
                  <a:pt x="21110" y="29503"/>
                </a:cubicBezTo>
                <a:cubicBezTo>
                  <a:pt x="19658" y="29775"/>
                  <a:pt x="18238" y="30158"/>
                  <a:pt x="16802" y="30397"/>
                </a:cubicBezTo>
                <a:cubicBezTo>
                  <a:pt x="15255" y="30653"/>
                  <a:pt x="13700" y="30790"/>
                  <a:pt x="12137" y="30790"/>
                </a:cubicBezTo>
                <a:cubicBezTo>
                  <a:pt x="11555" y="30790"/>
                  <a:pt x="10972" y="30771"/>
                  <a:pt x="10388" y="30732"/>
                </a:cubicBezTo>
                <a:cubicBezTo>
                  <a:pt x="9015" y="30636"/>
                  <a:pt x="7659" y="30493"/>
                  <a:pt x="6319" y="30173"/>
                </a:cubicBezTo>
                <a:cubicBezTo>
                  <a:pt x="5026" y="29854"/>
                  <a:pt x="3782" y="29408"/>
                  <a:pt x="2665" y="28690"/>
                </a:cubicBezTo>
                <a:cubicBezTo>
                  <a:pt x="2202" y="28402"/>
                  <a:pt x="1819" y="27988"/>
                  <a:pt x="1420" y="27636"/>
                </a:cubicBezTo>
                <a:cubicBezTo>
                  <a:pt x="1229" y="27477"/>
                  <a:pt x="1245" y="27317"/>
                  <a:pt x="1436" y="27142"/>
                </a:cubicBezTo>
                <a:cubicBezTo>
                  <a:pt x="1947" y="26631"/>
                  <a:pt x="2633" y="26472"/>
                  <a:pt x="3287" y="26328"/>
                </a:cubicBezTo>
                <a:cubicBezTo>
                  <a:pt x="4409" y="26104"/>
                  <a:pt x="5539" y="26027"/>
                  <a:pt x="6673" y="26027"/>
                </a:cubicBezTo>
                <a:cubicBezTo>
                  <a:pt x="7717" y="26027"/>
                  <a:pt x="8765" y="26092"/>
                  <a:pt x="9813" y="26169"/>
                </a:cubicBezTo>
                <a:cubicBezTo>
                  <a:pt x="11249" y="26280"/>
                  <a:pt x="12701" y="26440"/>
                  <a:pt x="14137" y="26615"/>
                </a:cubicBezTo>
                <a:cubicBezTo>
                  <a:pt x="15525" y="26775"/>
                  <a:pt x="16898" y="26966"/>
                  <a:pt x="18270" y="27222"/>
                </a:cubicBezTo>
                <a:cubicBezTo>
                  <a:pt x="19818" y="27493"/>
                  <a:pt x="21349" y="27860"/>
                  <a:pt x="22897" y="28179"/>
                </a:cubicBezTo>
                <a:cubicBezTo>
                  <a:pt x="22983" y="28198"/>
                  <a:pt x="23054" y="28209"/>
                  <a:pt x="23114" y="28209"/>
                </a:cubicBezTo>
                <a:cubicBezTo>
                  <a:pt x="23300" y="28209"/>
                  <a:pt x="23375" y="28105"/>
                  <a:pt x="23424" y="27828"/>
                </a:cubicBezTo>
                <a:cubicBezTo>
                  <a:pt x="23456" y="27605"/>
                  <a:pt x="23487" y="27381"/>
                  <a:pt x="23456" y="27174"/>
                </a:cubicBezTo>
                <a:cubicBezTo>
                  <a:pt x="23440" y="27046"/>
                  <a:pt x="23296" y="26902"/>
                  <a:pt x="23184" y="26823"/>
                </a:cubicBezTo>
                <a:cubicBezTo>
                  <a:pt x="23009" y="26695"/>
                  <a:pt x="22785" y="26631"/>
                  <a:pt x="22610" y="26488"/>
                </a:cubicBezTo>
                <a:cubicBezTo>
                  <a:pt x="21716" y="25786"/>
                  <a:pt x="20823" y="25084"/>
                  <a:pt x="19961" y="24350"/>
                </a:cubicBezTo>
                <a:cubicBezTo>
                  <a:pt x="18733" y="23296"/>
                  <a:pt x="17504" y="22243"/>
                  <a:pt x="16307" y="21158"/>
                </a:cubicBezTo>
                <a:cubicBezTo>
                  <a:pt x="15525" y="20456"/>
                  <a:pt x="14760" y="19722"/>
                  <a:pt x="14042" y="18940"/>
                </a:cubicBezTo>
                <a:cubicBezTo>
                  <a:pt x="12717" y="17536"/>
                  <a:pt x="11441" y="16052"/>
                  <a:pt x="10483" y="14361"/>
                </a:cubicBezTo>
                <a:cubicBezTo>
                  <a:pt x="9813" y="13196"/>
                  <a:pt x="9191" y="12016"/>
                  <a:pt x="8808" y="10707"/>
                </a:cubicBezTo>
                <a:cubicBezTo>
                  <a:pt x="8696" y="10308"/>
                  <a:pt x="8728" y="9941"/>
                  <a:pt x="8936" y="9574"/>
                </a:cubicBezTo>
                <a:cubicBezTo>
                  <a:pt x="9071" y="9348"/>
                  <a:pt x="9351" y="9218"/>
                  <a:pt x="9621" y="9218"/>
                </a:cubicBezTo>
                <a:cubicBezTo>
                  <a:pt x="9733" y="9218"/>
                  <a:pt x="9843" y="9240"/>
                  <a:pt x="9941" y="9287"/>
                </a:cubicBezTo>
                <a:cubicBezTo>
                  <a:pt x="10675" y="9638"/>
                  <a:pt x="11233" y="10197"/>
                  <a:pt x="11760" y="10787"/>
                </a:cubicBezTo>
                <a:cubicBezTo>
                  <a:pt x="12574" y="11665"/>
                  <a:pt x="13387" y="12526"/>
                  <a:pt x="14201" y="13420"/>
                </a:cubicBezTo>
                <a:cubicBezTo>
                  <a:pt x="14791" y="14074"/>
                  <a:pt x="15366" y="14728"/>
                  <a:pt x="15972" y="15382"/>
                </a:cubicBezTo>
                <a:cubicBezTo>
                  <a:pt x="16898" y="16419"/>
                  <a:pt x="17855" y="17457"/>
                  <a:pt x="18796" y="18478"/>
                </a:cubicBezTo>
                <a:cubicBezTo>
                  <a:pt x="19483" y="19244"/>
                  <a:pt x="20169" y="20010"/>
                  <a:pt x="20871" y="20775"/>
                </a:cubicBezTo>
                <a:cubicBezTo>
                  <a:pt x="21796" y="21765"/>
                  <a:pt x="22722" y="22738"/>
                  <a:pt x="23631" y="23727"/>
                </a:cubicBezTo>
                <a:cubicBezTo>
                  <a:pt x="24110" y="24238"/>
                  <a:pt x="24557" y="24780"/>
                  <a:pt x="25019" y="25291"/>
                </a:cubicBezTo>
                <a:cubicBezTo>
                  <a:pt x="25099" y="25387"/>
                  <a:pt x="25211" y="25451"/>
                  <a:pt x="25338" y="25498"/>
                </a:cubicBezTo>
                <a:cubicBezTo>
                  <a:pt x="25418" y="25540"/>
                  <a:pt x="25487" y="25560"/>
                  <a:pt x="25548" y="25560"/>
                </a:cubicBezTo>
                <a:cubicBezTo>
                  <a:pt x="25696" y="25560"/>
                  <a:pt x="25792" y="25442"/>
                  <a:pt x="25849" y="25227"/>
                </a:cubicBezTo>
                <a:cubicBezTo>
                  <a:pt x="26088" y="24334"/>
                  <a:pt x="25737" y="23616"/>
                  <a:pt x="25195" y="22945"/>
                </a:cubicBezTo>
                <a:cubicBezTo>
                  <a:pt x="24812" y="22483"/>
                  <a:pt x="24349" y="22052"/>
                  <a:pt x="24014" y="21541"/>
                </a:cubicBezTo>
                <a:cubicBezTo>
                  <a:pt x="23599" y="20871"/>
                  <a:pt x="23248" y="20169"/>
                  <a:pt x="22929" y="19451"/>
                </a:cubicBezTo>
                <a:cubicBezTo>
                  <a:pt x="21764" y="16834"/>
                  <a:pt x="20887" y="14106"/>
                  <a:pt x="20089" y="11361"/>
                </a:cubicBezTo>
                <a:cubicBezTo>
                  <a:pt x="19626" y="9734"/>
                  <a:pt x="19323" y="8074"/>
                  <a:pt x="19195" y="6383"/>
                </a:cubicBezTo>
                <a:cubicBezTo>
                  <a:pt x="19131" y="5490"/>
                  <a:pt x="19084" y="4628"/>
                  <a:pt x="19291" y="3750"/>
                </a:cubicBezTo>
                <a:cubicBezTo>
                  <a:pt x="19307" y="3607"/>
                  <a:pt x="19371" y="3463"/>
                  <a:pt x="19419" y="3335"/>
                </a:cubicBezTo>
                <a:cubicBezTo>
                  <a:pt x="19451" y="3320"/>
                  <a:pt x="19483" y="3320"/>
                  <a:pt x="19530" y="3304"/>
                </a:cubicBezTo>
                <a:cubicBezTo>
                  <a:pt x="19706" y="3591"/>
                  <a:pt x="19913" y="3846"/>
                  <a:pt x="20057" y="4149"/>
                </a:cubicBezTo>
                <a:cubicBezTo>
                  <a:pt x="20711" y="5537"/>
                  <a:pt x="21381" y="6910"/>
                  <a:pt x="21956" y="8330"/>
                </a:cubicBezTo>
                <a:cubicBezTo>
                  <a:pt x="22610" y="10005"/>
                  <a:pt x="23168" y="11712"/>
                  <a:pt x="23743" y="13420"/>
                </a:cubicBezTo>
                <a:cubicBezTo>
                  <a:pt x="24142" y="14584"/>
                  <a:pt x="24541" y="15749"/>
                  <a:pt x="24844" y="16930"/>
                </a:cubicBezTo>
                <a:cubicBezTo>
                  <a:pt x="25306" y="18797"/>
                  <a:pt x="25737" y="20680"/>
                  <a:pt x="26088" y="22562"/>
                </a:cubicBezTo>
                <a:cubicBezTo>
                  <a:pt x="26184" y="23105"/>
                  <a:pt x="26391" y="23488"/>
                  <a:pt x="26806" y="23791"/>
                </a:cubicBezTo>
                <a:cubicBezTo>
                  <a:pt x="26941" y="23895"/>
                  <a:pt x="27056" y="23947"/>
                  <a:pt x="27148" y="23947"/>
                </a:cubicBezTo>
                <a:cubicBezTo>
                  <a:pt x="27296" y="23947"/>
                  <a:pt x="27381" y="23811"/>
                  <a:pt x="27381" y="23536"/>
                </a:cubicBezTo>
                <a:cubicBezTo>
                  <a:pt x="27413" y="22531"/>
                  <a:pt x="27397" y="21541"/>
                  <a:pt x="27397" y="20552"/>
                </a:cubicBezTo>
                <a:cubicBezTo>
                  <a:pt x="27397" y="18972"/>
                  <a:pt x="27333" y="17377"/>
                  <a:pt x="27413" y="15813"/>
                </a:cubicBezTo>
                <a:cubicBezTo>
                  <a:pt x="27508" y="14281"/>
                  <a:pt x="27684" y="12750"/>
                  <a:pt x="27939" y="11250"/>
                </a:cubicBezTo>
                <a:cubicBezTo>
                  <a:pt x="28179" y="9909"/>
                  <a:pt x="28498" y="8601"/>
                  <a:pt x="28912" y="7309"/>
                </a:cubicBezTo>
                <a:cubicBezTo>
                  <a:pt x="29503" y="5506"/>
                  <a:pt x="30253" y="3750"/>
                  <a:pt x="31465" y="2250"/>
                </a:cubicBezTo>
                <a:cubicBezTo>
                  <a:pt x="31689" y="1979"/>
                  <a:pt x="31992" y="1772"/>
                  <a:pt x="32311" y="1485"/>
                </a:cubicBezTo>
                <a:close/>
                <a:moveTo>
                  <a:pt x="32247" y="1"/>
                </a:moveTo>
                <a:cubicBezTo>
                  <a:pt x="32152" y="33"/>
                  <a:pt x="32056" y="96"/>
                  <a:pt x="31960" y="128"/>
                </a:cubicBezTo>
                <a:cubicBezTo>
                  <a:pt x="31258" y="384"/>
                  <a:pt x="30668" y="814"/>
                  <a:pt x="30189" y="1421"/>
                </a:cubicBezTo>
                <a:cubicBezTo>
                  <a:pt x="29248" y="2602"/>
                  <a:pt x="28593" y="3926"/>
                  <a:pt x="28083" y="5314"/>
                </a:cubicBezTo>
                <a:cubicBezTo>
                  <a:pt x="27748" y="6208"/>
                  <a:pt x="27413" y="7117"/>
                  <a:pt x="27173" y="8027"/>
                </a:cubicBezTo>
                <a:cubicBezTo>
                  <a:pt x="26742" y="9606"/>
                  <a:pt x="26407" y="11218"/>
                  <a:pt x="26296" y="12877"/>
                </a:cubicBezTo>
                <a:cubicBezTo>
                  <a:pt x="26248" y="13675"/>
                  <a:pt x="26168" y="14473"/>
                  <a:pt x="26104" y="15271"/>
                </a:cubicBezTo>
                <a:cubicBezTo>
                  <a:pt x="26072" y="15701"/>
                  <a:pt x="26056" y="16116"/>
                  <a:pt x="26009" y="16643"/>
                </a:cubicBezTo>
                <a:cubicBezTo>
                  <a:pt x="25929" y="16467"/>
                  <a:pt x="25881" y="16403"/>
                  <a:pt x="25849" y="16324"/>
                </a:cubicBezTo>
                <a:cubicBezTo>
                  <a:pt x="25019" y="13484"/>
                  <a:pt x="23998" y="10707"/>
                  <a:pt x="22897" y="7963"/>
                </a:cubicBezTo>
                <a:cubicBezTo>
                  <a:pt x="22243" y="6335"/>
                  <a:pt x="21541" y="4740"/>
                  <a:pt x="20663" y="3240"/>
                </a:cubicBezTo>
                <a:cubicBezTo>
                  <a:pt x="20472" y="2921"/>
                  <a:pt x="20264" y="2586"/>
                  <a:pt x="19977" y="2362"/>
                </a:cubicBezTo>
                <a:cubicBezTo>
                  <a:pt x="19837" y="2244"/>
                  <a:pt x="19665" y="2190"/>
                  <a:pt x="19487" y="2190"/>
                </a:cubicBezTo>
                <a:cubicBezTo>
                  <a:pt x="19019" y="2190"/>
                  <a:pt x="18510" y="2560"/>
                  <a:pt x="18429" y="3080"/>
                </a:cubicBezTo>
                <a:cubicBezTo>
                  <a:pt x="18350" y="3543"/>
                  <a:pt x="18286" y="4022"/>
                  <a:pt x="18286" y="4500"/>
                </a:cubicBezTo>
                <a:cubicBezTo>
                  <a:pt x="18302" y="5298"/>
                  <a:pt x="18302" y="6096"/>
                  <a:pt x="18429" y="6894"/>
                </a:cubicBezTo>
                <a:cubicBezTo>
                  <a:pt x="18621" y="8170"/>
                  <a:pt x="18812" y="9447"/>
                  <a:pt x="19163" y="10691"/>
                </a:cubicBezTo>
                <a:cubicBezTo>
                  <a:pt x="19626" y="12335"/>
                  <a:pt x="20201" y="13930"/>
                  <a:pt x="20775" y="15542"/>
                </a:cubicBezTo>
                <a:cubicBezTo>
                  <a:pt x="21110" y="16499"/>
                  <a:pt x="21509" y="17441"/>
                  <a:pt x="21892" y="18382"/>
                </a:cubicBezTo>
                <a:cubicBezTo>
                  <a:pt x="22083" y="18829"/>
                  <a:pt x="22275" y="19260"/>
                  <a:pt x="22466" y="19706"/>
                </a:cubicBezTo>
                <a:cubicBezTo>
                  <a:pt x="22355" y="19706"/>
                  <a:pt x="22307" y="19658"/>
                  <a:pt x="22259" y="19627"/>
                </a:cubicBezTo>
                <a:cubicBezTo>
                  <a:pt x="21732" y="19084"/>
                  <a:pt x="21206" y="18573"/>
                  <a:pt x="20695" y="18031"/>
                </a:cubicBezTo>
                <a:cubicBezTo>
                  <a:pt x="19850" y="17153"/>
                  <a:pt x="19020" y="16260"/>
                  <a:pt x="18190" y="15366"/>
                </a:cubicBezTo>
                <a:cubicBezTo>
                  <a:pt x="17360" y="14473"/>
                  <a:pt x="16531" y="13579"/>
                  <a:pt x="15685" y="12702"/>
                </a:cubicBezTo>
                <a:cubicBezTo>
                  <a:pt x="14903" y="11856"/>
                  <a:pt x="14073" y="11042"/>
                  <a:pt x="13292" y="10197"/>
                </a:cubicBezTo>
                <a:cubicBezTo>
                  <a:pt x="12574" y="9399"/>
                  <a:pt x="11808" y="8633"/>
                  <a:pt x="10898" y="8043"/>
                </a:cubicBezTo>
                <a:cubicBezTo>
                  <a:pt x="10430" y="7736"/>
                  <a:pt x="9961" y="7568"/>
                  <a:pt x="9493" y="7568"/>
                </a:cubicBezTo>
                <a:cubicBezTo>
                  <a:pt x="9036" y="7568"/>
                  <a:pt x="8579" y="7728"/>
                  <a:pt x="8122" y="8074"/>
                </a:cubicBezTo>
                <a:cubicBezTo>
                  <a:pt x="7420" y="8601"/>
                  <a:pt x="7244" y="9367"/>
                  <a:pt x="7340" y="10149"/>
                </a:cubicBezTo>
                <a:cubicBezTo>
                  <a:pt x="7420" y="10835"/>
                  <a:pt x="7643" y="11505"/>
                  <a:pt x="7898" y="12143"/>
                </a:cubicBezTo>
                <a:cubicBezTo>
                  <a:pt x="8808" y="14473"/>
                  <a:pt x="10212" y="16499"/>
                  <a:pt x="11856" y="18350"/>
                </a:cubicBezTo>
                <a:cubicBezTo>
                  <a:pt x="12717" y="19307"/>
                  <a:pt x="13659" y="20201"/>
                  <a:pt x="14584" y="21095"/>
                </a:cubicBezTo>
                <a:cubicBezTo>
                  <a:pt x="16259" y="22722"/>
                  <a:pt x="18078" y="24142"/>
                  <a:pt x="19977" y="25514"/>
                </a:cubicBezTo>
                <a:cubicBezTo>
                  <a:pt x="20328" y="25770"/>
                  <a:pt x="20663" y="26041"/>
                  <a:pt x="21094" y="26360"/>
                </a:cubicBezTo>
                <a:cubicBezTo>
                  <a:pt x="20903" y="26360"/>
                  <a:pt x="20839" y="26360"/>
                  <a:pt x="20759" y="26344"/>
                </a:cubicBezTo>
                <a:cubicBezTo>
                  <a:pt x="19786" y="26169"/>
                  <a:pt x="18828" y="25977"/>
                  <a:pt x="17855" y="25833"/>
                </a:cubicBezTo>
                <a:cubicBezTo>
                  <a:pt x="16275" y="25610"/>
                  <a:pt x="14680" y="25419"/>
                  <a:pt x="13084" y="25259"/>
                </a:cubicBezTo>
                <a:cubicBezTo>
                  <a:pt x="11489" y="25084"/>
                  <a:pt x="9877" y="24924"/>
                  <a:pt x="8265" y="24860"/>
                </a:cubicBezTo>
                <a:cubicBezTo>
                  <a:pt x="7721" y="24840"/>
                  <a:pt x="7176" y="24824"/>
                  <a:pt x="6630" y="24824"/>
                </a:cubicBezTo>
                <a:cubicBezTo>
                  <a:pt x="5479" y="24824"/>
                  <a:pt x="4328" y="24893"/>
                  <a:pt x="3191" y="25131"/>
                </a:cubicBezTo>
                <a:cubicBezTo>
                  <a:pt x="2266" y="25323"/>
                  <a:pt x="1372" y="25610"/>
                  <a:pt x="639" y="26232"/>
                </a:cubicBezTo>
                <a:cubicBezTo>
                  <a:pt x="112" y="26663"/>
                  <a:pt x="0" y="27317"/>
                  <a:pt x="335" y="27924"/>
                </a:cubicBezTo>
                <a:cubicBezTo>
                  <a:pt x="750" y="28658"/>
                  <a:pt x="1388" y="29184"/>
                  <a:pt x="2059" y="29631"/>
                </a:cubicBezTo>
                <a:cubicBezTo>
                  <a:pt x="3495" y="30588"/>
                  <a:pt x="5106" y="31195"/>
                  <a:pt x="6813" y="31498"/>
                </a:cubicBezTo>
                <a:cubicBezTo>
                  <a:pt x="8154" y="31737"/>
                  <a:pt x="9526" y="31913"/>
                  <a:pt x="10882" y="32008"/>
                </a:cubicBezTo>
                <a:cubicBezTo>
                  <a:pt x="11483" y="32054"/>
                  <a:pt x="12083" y="32076"/>
                  <a:pt x="12680" y="32076"/>
                </a:cubicBezTo>
                <a:cubicBezTo>
                  <a:pt x="15016" y="32076"/>
                  <a:pt x="17323" y="31744"/>
                  <a:pt x="19610" y="31211"/>
                </a:cubicBezTo>
                <a:cubicBezTo>
                  <a:pt x="19961" y="31131"/>
                  <a:pt x="20296" y="31067"/>
                  <a:pt x="20647" y="30987"/>
                </a:cubicBezTo>
                <a:cubicBezTo>
                  <a:pt x="20663" y="31019"/>
                  <a:pt x="20663" y="31051"/>
                  <a:pt x="20679" y="31083"/>
                </a:cubicBezTo>
                <a:cubicBezTo>
                  <a:pt x="20360" y="31290"/>
                  <a:pt x="20057" y="31498"/>
                  <a:pt x="19754" y="31705"/>
                </a:cubicBezTo>
                <a:cubicBezTo>
                  <a:pt x="17584" y="33109"/>
                  <a:pt x="15509" y="34625"/>
                  <a:pt x="13563" y="36317"/>
                </a:cubicBezTo>
                <a:cubicBezTo>
                  <a:pt x="11919" y="37753"/>
                  <a:pt x="10340" y="39252"/>
                  <a:pt x="8983" y="40960"/>
                </a:cubicBezTo>
                <a:cubicBezTo>
                  <a:pt x="8473" y="41614"/>
                  <a:pt x="7946" y="42252"/>
                  <a:pt x="7771" y="43098"/>
                </a:cubicBezTo>
                <a:cubicBezTo>
                  <a:pt x="7707" y="43433"/>
                  <a:pt x="7675" y="43880"/>
                  <a:pt x="7835" y="44167"/>
                </a:cubicBezTo>
                <a:cubicBezTo>
                  <a:pt x="8186" y="44853"/>
                  <a:pt x="8792" y="45300"/>
                  <a:pt x="9606" y="45348"/>
                </a:cubicBezTo>
                <a:cubicBezTo>
                  <a:pt x="9767" y="45360"/>
                  <a:pt x="9926" y="45365"/>
                  <a:pt x="10085" y="45365"/>
                </a:cubicBezTo>
                <a:cubicBezTo>
                  <a:pt x="11403" y="45365"/>
                  <a:pt x="12639" y="44969"/>
                  <a:pt x="13850" y="44470"/>
                </a:cubicBezTo>
                <a:cubicBezTo>
                  <a:pt x="15765" y="43688"/>
                  <a:pt x="17488" y="42555"/>
                  <a:pt x="18956" y="41087"/>
                </a:cubicBezTo>
                <a:cubicBezTo>
                  <a:pt x="19754" y="40290"/>
                  <a:pt x="20488" y="39396"/>
                  <a:pt x="21222" y="38534"/>
                </a:cubicBezTo>
                <a:cubicBezTo>
                  <a:pt x="21525" y="38183"/>
                  <a:pt x="21780" y="37800"/>
                  <a:pt x="22099" y="37370"/>
                </a:cubicBezTo>
                <a:cubicBezTo>
                  <a:pt x="22115" y="37497"/>
                  <a:pt x="22131" y="37545"/>
                  <a:pt x="22115" y="37577"/>
                </a:cubicBezTo>
                <a:cubicBezTo>
                  <a:pt x="21956" y="38487"/>
                  <a:pt x="21748" y="39380"/>
                  <a:pt x="21605" y="40274"/>
                </a:cubicBezTo>
                <a:cubicBezTo>
                  <a:pt x="21349" y="41773"/>
                  <a:pt x="21094" y="43273"/>
                  <a:pt x="20887" y="44773"/>
                </a:cubicBezTo>
                <a:cubicBezTo>
                  <a:pt x="20711" y="46066"/>
                  <a:pt x="20536" y="47342"/>
                  <a:pt x="20472" y="48651"/>
                </a:cubicBezTo>
                <a:cubicBezTo>
                  <a:pt x="20392" y="49959"/>
                  <a:pt x="20424" y="51299"/>
                  <a:pt x="20472" y="52608"/>
                </a:cubicBezTo>
                <a:cubicBezTo>
                  <a:pt x="20488" y="53262"/>
                  <a:pt x="20647" y="53900"/>
                  <a:pt x="21222" y="54347"/>
                </a:cubicBezTo>
                <a:cubicBezTo>
                  <a:pt x="21399" y="54490"/>
                  <a:pt x="21567" y="54567"/>
                  <a:pt x="21734" y="54567"/>
                </a:cubicBezTo>
                <a:cubicBezTo>
                  <a:pt x="21882" y="54567"/>
                  <a:pt x="22029" y="54506"/>
                  <a:pt x="22179" y="54379"/>
                </a:cubicBezTo>
                <a:cubicBezTo>
                  <a:pt x="22402" y="54203"/>
                  <a:pt x="22594" y="54012"/>
                  <a:pt x="22785" y="53804"/>
                </a:cubicBezTo>
                <a:cubicBezTo>
                  <a:pt x="24572" y="51953"/>
                  <a:pt x="25913" y="49831"/>
                  <a:pt x="26615" y="47342"/>
                </a:cubicBezTo>
                <a:cubicBezTo>
                  <a:pt x="27046" y="45778"/>
                  <a:pt x="27381" y="44167"/>
                  <a:pt x="27732" y="42571"/>
                </a:cubicBezTo>
                <a:cubicBezTo>
                  <a:pt x="27875" y="41997"/>
                  <a:pt x="27955" y="41406"/>
                  <a:pt x="28083" y="40768"/>
                </a:cubicBezTo>
                <a:cubicBezTo>
                  <a:pt x="28131" y="40880"/>
                  <a:pt x="28179" y="40960"/>
                  <a:pt x="28194" y="41024"/>
                </a:cubicBezTo>
                <a:cubicBezTo>
                  <a:pt x="28625" y="42220"/>
                  <a:pt x="28976" y="43433"/>
                  <a:pt x="29487" y="44582"/>
                </a:cubicBezTo>
                <a:cubicBezTo>
                  <a:pt x="30428" y="46656"/>
                  <a:pt x="31450" y="48666"/>
                  <a:pt x="32742" y="50533"/>
                </a:cubicBezTo>
                <a:cubicBezTo>
                  <a:pt x="33316" y="51379"/>
                  <a:pt x="33907" y="52209"/>
                  <a:pt x="34768" y="52815"/>
                </a:cubicBezTo>
                <a:cubicBezTo>
                  <a:pt x="35063" y="53014"/>
                  <a:pt x="35360" y="53122"/>
                  <a:pt x="35638" y="53122"/>
                </a:cubicBezTo>
                <a:cubicBezTo>
                  <a:pt x="36053" y="53122"/>
                  <a:pt x="36425" y="52881"/>
                  <a:pt x="36683" y="52336"/>
                </a:cubicBezTo>
                <a:cubicBezTo>
                  <a:pt x="37146" y="51379"/>
                  <a:pt x="37162" y="50342"/>
                  <a:pt x="37242" y="49321"/>
                </a:cubicBezTo>
                <a:cubicBezTo>
                  <a:pt x="37353" y="47948"/>
                  <a:pt x="37050" y="46608"/>
                  <a:pt x="36731" y="45300"/>
                </a:cubicBezTo>
                <a:cubicBezTo>
                  <a:pt x="36316" y="43608"/>
                  <a:pt x="35678" y="41997"/>
                  <a:pt x="34912" y="40417"/>
                </a:cubicBezTo>
                <a:cubicBezTo>
                  <a:pt x="34625" y="39811"/>
                  <a:pt x="34274" y="39236"/>
                  <a:pt x="33955" y="38630"/>
                </a:cubicBezTo>
                <a:lnTo>
                  <a:pt x="33955" y="38630"/>
                </a:lnTo>
                <a:cubicBezTo>
                  <a:pt x="34098" y="38646"/>
                  <a:pt x="34194" y="38710"/>
                  <a:pt x="34290" y="38790"/>
                </a:cubicBezTo>
                <a:cubicBezTo>
                  <a:pt x="34928" y="39300"/>
                  <a:pt x="35518" y="39859"/>
                  <a:pt x="36172" y="40321"/>
                </a:cubicBezTo>
                <a:cubicBezTo>
                  <a:pt x="37497" y="41279"/>
                  <a:pt x="38821" y="42220"/>
                  <a:pt x="40161" y="43114"/>
                </a:cubicBezTo>
                <a:cubicBezTo>
                  <a:pt x="41310" y="43896"/>
                  <a:pt x="42507" y="44598"/>
                  <a:pt x="43672" y="45332"/>
                </a:cubicBezTo>
                <a:cubicBezTo>
                  <a:pt x="44486" y="45842"/>
                  <a:pt x="45283" y="46385"/>
                  <a:pt x="46225" y="46656"/>
                </a:cubicBezTo>
                <a:cubicBezTo>
                  <a:pt x="46331" y="46685"/>
                  <a:pt x="46428" y="46700"/>
                  <a:pt x="46514" y="46700"/>
                </a:cubicBezTo>
                <a:cubicBezTo>
                  <a:pt x="46807" y="46700"/>
                  <a:pt x="46986" y="46530"/>
                  <a:pt x="47023" y="46161"/>
                </a:cubicBezTo>
                <a:cubicBezTo>
                  <a:pt x="47038" y="45922"/>
                  <a:pt x="47054" y="45667"/>
                  <a:pt x="46975" y="45443"/>
                </a:cubicBezTo>
                <a:cubicBezTo>
                  <a:pt x="46672" y="44630"/>
                  <a:pt x="46400" y="43768"/>
                  <a:pt x="45969" y="43018"/>
                </a:cubicBezTo>
                <a:cubicBezTo>
                  <a:pt x="45188" y="41646"/>
                  <a:pt x="44230" y="40385"/>
                  <a:pt x="43097" y="39268"/>
                </a:cubicBezTo>
                <a:cubicBezTo>
                  <a:pt x="41964" y="38151"/>
                  <a:pt x="40864" y="36971"/>
                  <a:pt x="39651" y="35934"/>
                </a:cubicBezTo>
                <a:cubicBezTo>
                  <a:pt x="38183" y="34657"/>
                  <a:pt x="36667" y="33413"/>
                  <a:pt x="34992" y="32391"/>
                </a:cubicBezTo>
                <a:cubicBezTo>
                  <a:pt x="34944" y="32343"/>
                  <a:pt x="34896" y="32280"/>
                  <a:pt x="34800" y="32184"/>
                </a:cubicBezTo>
                <a:cubicBezTo>
                  <a:pt x="35263" y="32136"/>
                  <a:pt x="35646" y="32088"/>
                  <a:pt x="36029" y="32040"/>
                </a:cubicBezTo>
                <a:cubicBezTo>
                  <a:pt x="38550" y="31721"/>
                  <a:pt x="41007" y="31195"/>
                  <a:pt x="43432" y="30477"/>
                </a:cubicBezTo>
                <a:cubicBezTo>
                  <a:pt x="44533" y="30142"/>
                  <a:pt x="45618" y="29727"/>
                  <a:pt x="46703" y="29312"/>
                </a:cubicBezTo>
                <a:cubicBezTo>
                  <a:pt x="48139" y="28769"/>
                  <a:pt x="49528" y="28115"/>
                  <a:pt x="50788" y="27222"/>
                </a:cubicBezTo>
                <a:cubicBezTo>
                  <a:pt x="51730" y="26551"/>
                  <a:pt x="52464" y="25722"/>
                  <a:pt x="52511" y="24461"/>
                </a:cubicBezTo>
                <a:cubicBezTo>
                  <a:pt x="52511" y="24413"/>
                  <a:pt x="52575" y="24381"/>
                  <a:pt x="52607" y="24334"/>
                </a:cubicBezTo>
                <a:lnTo>
                  <a:pt x="52591" y="24334"/>
                </a:lnTo>
                <a:lnTo>
                  <a:pt x="52591" y="24062"/>
                </a:lnTo>
                <a:cubicBezTo>
                  <a:pt x="52527" y="23839"/>
                  <a:pt x="52432" y="23632"/>
                  <a:pt x="52384" y="23424"/>
                </a:cubicBezTo>
                <a:cubicBezTo>
                  <a:pt x="52240" y="22945"/>
                  <a:pt x="51969" y="22610"/>
                  <a:pt x="51506" y="22387"/>
                </a:cubicBezTo>
                <a:cubicBezTo>
                  <a:pt x="50756" y="22004"/>
                  <a:pt x="49927" y="21860"/>
                  <a:pt x="49097" y="21781"/>
                </a:cubicBezTo>
                <a:cubicBezTo>
                  <a:pt x="48649" y="21732"/>
                  <a:pt x="48202" y="21710"/>
                  <a:pt x="47758" y="21710"/>
                </a:cubicBezTo>
                <a:cubicBezTo>
                  <a:pt x="46303" y="21710"/>
                  <a:pt x="44866" y="21949"/>
                  <a:pt x="43448" y="22291"/>
                </a:cubicBezTo>
                <a:cubicBezTo>
                  <a:pt x="41486" y="22786"/>
                  <a:pt x="39587" y="23440"/>
                  <a:pt x="37736" y="24270"/>
                </a:cubicBezTo>
                <a:cubicBezTo>
                  <a:pt x="36890" y="24637"/>
                  <a:pt x="36061" y="25036"/>
                  <a:pt x="35215" y="25403"/>
                </a:cubicBezTo>
                <a:cubicBezTo>
                  <a:pt x="35180" y="25420"/>
                  <a:pt x="35145" y="25433"/>
                  <a:pt x="35100" y="25433"/>
                </a:cubicBezTo>
                <a:cubicBezTo>
                  <a:pt x="35062" y="25433"/>
                  <a:pt x="35017" y="25424"/>
                  <a:pt x="34960" y="25403"/>
                </a:cubicBezTo>
                <a:cubicBezTo>
                  <a:pt x="35263" y="25099"/>
                  <a:pt x="35566" y="24780"/>
                  <a:pt x="35885" y="24493"/>
                </a:cubicBezTo>
                <a:cubicBezTo>
                  <a:pt x="36795" y="23600"/>
                  <a:pt x="37704" y="22722"/>
                  <a:pt x="38614" y="21844"/>
                </a:cubicBezTo>
                <a:cubicBezTo>
                  <a:pt x="39204" y="21254"/>
                  <a:pt x="39779" y="20648"/>
                  <a:pt x="40369" y="20041"/>
                </a:cubicBezTo>
                <a:cubicBezTo>
                  <a:pt x="41933" y="18446"/>
                  <a:pt x="43305" y="16707"/>
                  <a:pt x="44454" y="14808"/>
                </a:cubicBezTo>
                <a:cubicBezTo>
                  <a:pt x="45220" y="13579"/>
                  <a:pt x="45842" y="12271"/>
                  <a:pt x="45969" y="10771"/>
                </a:cubicBezTo>
                <a:cubicBezTo>
                  <a:pt x="46001" y="10276"/>
                  <a:pt x="45938" y="9830"/>
                  <a:pt x="45762" y="9383"/>
                </a:cubicBezTo>
                <a:cubicBezTo>
                  <a:pt x="45619" y="9025"/>
                  <a:pt x="45142" y="8783"/>
                  <a:pt x="44665" y="8783"/>
                </a:cubicBezTo>
                <a:cubicBezTo>
                  <a:pt x="44610" y="8783"/>
                  <a:pt x="44556" y="8786"/>
                  <a:pt x="44501" y="8792"/>
                </a:cubicBezTo>
                <a:cubicBezTo>
                  <a:pt x="43560" y="8936"/>
                  <a:pt x="42746" y="9383"/>
                  <a:pt x="41933" y="9846"/>
                </a:cubicBezTo>
                <a:cubicBezTo>
                  <a:pt x="40257" y="10819"/>
                  <a:pt x="38709" y="11952"/>
                  <a:pt x="37257" y="13212"/>
                </a:cubicBezTo>
                <a:cubicBezTo>
                  <a:pt x="36316" y="14010"/>
                  <a:pt x="35407" y="14856"/>
                  <a:pt x="34577" y="15765"/>
                </a:cubicBezTo>
                <a:cubicBezTo>
                  <a:pt x="33412" y="17058"/>
                  <a:pt x="32327" y="18446"/>
                  <a:pt x="31210" y="19786"/>
                </a:cubicBezTo>
                <a:cubicBezTo>
                  <a:pt x="31162" y="19834"/>
                  <a:pt x="31130" y="19866"/>
                  <a:pt x="31035" y="19994"/>
                </a:cubicBezTo>
                <a:cubicBezTo>
                  <a:pt x="31067" y="19802"/>
                  <a:pt x="31067" y="19706"/>
                  <a:pt x="31098" y="19611"/>
                </a:cubicBezTo>
                <a:cubicBezTo>
                  <a:pt x="31450" y="18206"/>
                  <a:pt x="31848" y="16818"/>
                  <a:pt x="32152" y="15398"/>
                </a:cubicBezTo>
                <a:cubicBezTo>
                  <a:pt x="32598" y="13276"/>
                  <a:pt x="33029" y="11138"/>
                  <a:pt x="33380" y="8984"/>
                </a:cubicBezTo>
                <a:cubicBezTo>
                  <a:pt x="33635" y="7340"/>
                  <a:pt x="33779" y="5681"/>
                  <a:pt x="33875" y="4038"/>
                </a:cubicBezTo>
                <a:cubicBezTo>
                  <a:pt x="33923" y="3224"/>
                  <a:pt x="33795" y="2394"/>
                  <a:pt x="33667" y="1580"/>
                </a:cubicBezTo>
                <a:cubicBezTo>
                  <a:pt x="33540" y="814"/>
                  <a:pt x="33221" y="128"/>
                  <a:pt x="32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1649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9"/>
          <p:cNvSpPr txBox="1">
            <a:spLocks noGrp="1"/>
          </p:cNvSpPr>
          <p:nvPr>
            <p:ph type="title"/>
          </p:nvPr>
        </p:nvSpPr>
        <p:spPr>
          <a:xfrm>
            <a:off x="592277" y="20389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API’S</a:t>
            </a:r>
            <a:endParaRPr dirty="0"/>
          </a:p>
        </p:txBody>
      </p:sp>
      <p:sp>
        <p:nvSpPr>
          <p:cNvPr id="365" name="Google Shape;365;p39"/>
          <p:cNvSpPr/>
          <p:nvPr/>
        </p:nvSpPr>
        <p:spPr>
          <a:xfrm rot="6255445">
            <a:off x="282061" y="247259"/>
            <a:ext cx="289000" cy="268528"/>
          </a:xfrm>
          <a:custGeom>
            <a:avLst/>
            <a:gdLst/>
            <a:ahLst/>
            <a:cxnLst/>
            <a:rect l="l" t="t" r="r" b="b"/>
            <a:pathLst>
              <a:path w="7389" h="6866" extrusionOk="0">
                <a:moveTo>
                  <a:pt x="5386" y="1"/>
                </a:moveTo>
                <a:cubicBezTo>
                  <a:pt x="5126" y="1"/>
                  <a:pt x="4886" y="107"/>
                  <a:pt x="4660" y="301"/>
                </a:cubicBezTo>
                <a:cubicBezTo>
                  <a:pt x="4500" y="445"/>
                  <a:pt x="4325" y="572"/>
                  <a:pt x="4165" y="684"/>
                </a:cubicBezTo>
                <a:cubicBezTo>
                  <a:pt x="2969" y="1450"/>
                  <a:pt x="1756" y="2232"/>
                  <a:pt x="559" y="2998"/>
                </a:cubicBezTo>
                <a:cubicBezTo>
                  <a:pt x="511" y="3029"/>
                  <a:pt x="464" y="3077"/>
                  <a:pt x="432" y="3109"/>
                </a:cubicBezTo>
                <a:cubicBezTo>
                  <a:pt x="113" y="3412"/>
                  <a:pt x="1" y="3827"/>
                  <a:pt x="160" y="4114"/>
                </a:cubicBezTo>
                <a:cubicBezTo>
                  <a:pt x="290" y="4326"/>
                  <a:pt x="532" y="4451"/>
                  <a:pt x="823" y="4451"/>
                </a:cubicBezTo>
                <a:cubicBezTo>
                  <a:pt x="926" y="4451"/>
                  <a:pt x="1036" y="4435"/>
                  <a:pt x="1150" y="4402"/>
                </a:cubicBezTo>
                <a:cubicBezTo>
                  <a:pt x="1245" y="4370"/>
                  <a:pt x="1325" y="4338"/>
                  <a:pt x="1421" y="4274"/>
                </a:cubicBezTo>
                <a:cubicBezTo>
                  <a:pt x="1947" y="3971"/>
                  <a:pt x="2474" y="3652"/>
                  <a:pt x="3001" y="3333"/>
                </a:cubicBezTo>
                <a:cubicBezTo>
                  <a:pt x="3096" y="3269"/>
                  <a:pt x="3208" y="3205"/>
                  <a:pt x="3320" y="3141"/>
                </a:cubicBezTo>
                <a:lnTo>
                  <a:pt x="3320" y="3141"/>
                </a:lnTo>
                <a:cubicBezTo>
                  <a:pt x="3320" y="3333"/>
                  <a:pt x="3272" y="3476"/>
                  <a:pt x="3224" y="3604"/>
                </a:cubicBezTo>
                <a:cubicBezTo>
                  <a:pt x="3080" y="4051"/>
                  <a:pt x="2921" y="4481"/>
                  <a:pt x="2777" y="4928"/>
                </a:cubicBezTo>
                <a:cubicBezTo>
                  <a:pt x="2729" y="5088"/>
                  <a:pt x="2713" y="5279"/>
                  <a:pt x="2713" y="5439"/>
                </a:cubicBezTo>
                <a:cubicBezTo>
                  <a:pt x="2697" y="5902"/>
                  <a:pt x="2969" y="6253"/>
                  <a:pt x="3368" y="6332"/>
                </a:cubicBezTo>
                <a:cubicBezTo>
                  <a:pt x="3444" y="6348"/>
                  <a:pt x="3519" y="6355"/>
                  <a:pt x="3590" y="6355"/>
                </a:cubicBezTo>
                <a:cubicBezTo>
                  <a:pt x="3964" y="6355"/>
                  <a:pt x="4257" y="6149"/>
                  <a:pt x="4405" y="5774"/>
                </a:cubicBezTo>
                <a:cubicBezTo>
                  <a:pt x="4596" y="5327"/>
                  <a:pt x="4772" y="4864"/>
                  <a:pt x="4947" y="4418"/>
                </a:cubicBezTo>
                <a:cubicBezTo>
                  <a:pt x="4995" y="4434"/>
                  <a:pt x="5027" y="4434"/>
                  <a:pt x="5075" y="4434"/>
                </a:cubicBezTo>
                <a:cubicBezTo>
                  <a:pt x="5218" y="4960"/>
                  <a:pt x="5378" y="5471"/>
                  <a:pt x="5538" y="5981"/>
                </a:cubicBezTo>
                <a:cubicBezTo>
                  <a:pt x="5585" y="6141"/>
                  <a:pt x="5649" y="6316"/>
                  <a:pt x="5745" y="6444"/>
                </a:cubicBezTo>
                <a:cubicBezTo>
                  <a:pt x="5923" y="6717"/>
                  <a:pt x="6206" y="6866"/>
                  <a:pt x="6490" y="6866"/>
                </a:cubicBezTo>
                <a:cubicBezTo>
                  <a:pt x="6589" y="6866"/>
                  <a:pt x="6688" y="6848"/>
                  <a:pt x="6782" y="6811"/>
                </a:cubicBezTo>
                <a:cubicBezTo>
                  <a:pt x="7149" y="6651"/>
                  <a:pt x="7388" y="6237"/>
                  <a:pt x="7293" y="5806"/>
                </a:cubicBezTo>
                <a:cubicBezTo>
                  <a:pt x="7165" y="5279"/>
                  <a:pt x="6958" y="4769"/>
                  <a:pt x="6846" y="4242"/>
                </a:cubicBezTo>
                <a:cubicBezTo>
                  <a:pt x="6623" y="3173"/>
                  <a:pt x="6415" y="2104"/>
                  <a:pt x="6272" y="1019"/>
                </a:cubicBezTo>
                <a:cubicBezTo>
                  <a:pt x="6208" y="620"/>
                  <a:pt x="6208" y="253"/>
                  <a:pt x="5777" y="78"/>
                </a:cubicBezTo>
                <a:cubicBezTo>
                  <a:pt x="5642" y="26"/>
                  <a:pt x="5512" y="1"/>
                  <a:pt x="5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4;p39"/>
          <p:cNvSpPr txBox="1">
            <a:spLocks noGrp="1"/>
          </p:cNvSpPr>
          <p:nvPr>
            <p:ph type="subTitle" idx="2"/>
          </p:nvPr>
        </p:nvSpPr>
        <p:spPr>
          <a:xfrm>
            <a:off x="535583" y="883296"/>
            <a:ext cx="8447052" cy="2357100"/>
          </a:xfrm>
          <a:prstGeom prst="rect">
            <a:avLst/>
          </a:prstGeom>
        </p:spPr>
        <p:txBody>
          <a:bodyPr spcFirstLastPara="1" wrap="square" lIns="91425" tIns="91425" rIns="91425" bIns="91425" anchor="t" anchorCtr="0">
            <a:noAutofit/>
          </a:bodyPr>
          <a:lstStyle/>
          <a:p>
            <a:pPr marL="285750" lvl="0" indent="-285750">
              <a:buFont typeface="Wingdings" panose="05000000000000000000" pitchFamily="2" charset="2"/>
              <a:buChar char="§"/>
            </a:pPr>
            <a:r>
              <a:rPr lang="en-US" dirty="0"/>
              <a:t>Integrating various APIs into your farming operation not only improves its operation, but also presents it in a new and holistic way. Here's how using these APIs can bring innovation and innovation to your projects</a:t>
            </a:r>
            <a:r>
              <a:rPr lang="en-US" dirty="0" smtClean="0"/>
              <a:t>:</a:t>
            </a:r>
          </a:p>
          <a:p>
            <a:pPr marL="285750" lvl="0" indent="-285750">
              <a:buFont typeface="Wingdings" panose="05000000000000000000" pitchFamily="2" charset="2"/>
              <a:buChar char="§"/>
            </a:pPr>
            <a:endParaRPr lang="en-US" dirty="0"/>
          </a:p>
          <a:p>
            <a:pPr marL="285750" lvl="0" indent="-285750">
              <a:buFont typeface="Wingdings" panose="05000000000000000000" pitchFamily="2" charset="2"/>
              <a:buChar char="q"/>
            </a:pPr>
            <a:r>
              <a:rPr lang="en-US" b="1" dirty="0" smtClean="0"/>
              <a:t>Open Weather </a:t>
            </a:r>
            <a:r>
              <a:rPr lang="en-US" b="1" dirty="0"/>
              <a:t>API</a:t>
            </a:r>
            <a:r>
              <a:rPr lang="en-US" b="1" dirty="0" smtClean="0"/>
              <a:t>:</a:t>
            </a:r>
          </a:p>
          <a:p>
            <a:pPr marL="285750" lvl="0" indent="-285750">
              <a:buFont typeface="Wingdings" panose="05000000000000000000" pitchFamily="2" charset="2"/>
              <a:buChar char="q"/>
            </a:pPr>
            <a:endParaRPr lang="en-US" b="1" dirty="0" smtClean="0"/>
          </a:p>
          <a:p>
            <a:pPr marL="285750" lvl="0" indent="-285750">
              <a:buFont typeface="Wingdings" panose="05000000000000000000" pitchFamily="2" charset="2"/>
              <a:buChar char="§"/>
            </a:pPr>
            <a:r>
              <a:rPr lang="en-US" dirty="0" smtClean="0"/>
              <a:t> </a:t>
            </a:r>
            <a:r>
              <a:rPr lang="en-US" dirty="0"/>
              <a:t>What's New: Integration with the </a:t>
            </a:r>
            <a:r>
              <a:rPr lang="en-US" dirty="0" smtClean="0"/>
              <a:t>Open Weather </a:t>
            </a:r>
            <a:r>
              <a:rPr lang="en-US" dirty="0"/>
              <a:t>API allows your system to access real-time weather and forecast data. This innovation is necessary to make product recommendations based on the current climate. Environment: Farmers can get up-to-date weather information to help them make timely decisions about planting, planting and protecting crops</a:t>
            </a:r>
            <a:r>
              <a:rPr lang="en-US" dirty="0" smtClean="0"/>
              <a:t>.</a:t>
            </a:r>
          </a:p>
          <a:p>
            <a:pPr marL="285750" lvl="0" indent="-285750">
              <a:buFont typeface="Wingdings" panose="05000000000000000000" pitchFamily="2" charset="2"/>
              <a:buChar char="§"/>
            </a:pPr>
            <a:endParaRPr lang="en-US" dirty="0" smtClean="0"/>
          </a:p>
          <a:p>
            <a:pPr marL="285750" lvl="0" indent="-285750">
              <a:buFont typeface="Wingdings" panose="05000000000000000000" pitchFamily="2" charset="2"/>
              <a:buChar char="q"/>
            </a:pPr>
            <a:r>
              <a:rPr lang="en-US" dirty="0" smtClean="0"/>
              <a:t> </a:t>
            </a:r>
            <a:r>
              <a:rPr lang="en-US" b="1" dirty="0"/>
              <a:t>News API: </a:t>
            </a:r>
            <a:endParaRPr lang="en-US" b="1" dirty="0" smtClean="0"/>
          </a:p>
          <a:p>
            <a:pPr marL="285750" lvl="0" indent="-285750">
              <a:buFont typeface="Wingdings" panose="05000000000000000000" pitchFamily="2" charset="2"/>
              <a:buChar char="q"/>
            </a:pPr>
            <a:endParaRPr lang="en-US" b="1" dirty="0" smtClean="0"/>
          </a:p>
          <a:p>
            <a:pPr marL="285750" lvl="0" indent="-285750">
              <a:buFont typeface="Wingdings" panose="05000000000000000000" pitchFamily="2" charset="2"/>
              <a:buChar char="§"/>
            </a:pPr>
            <a:r>
              <a:rPr lang="en-US" dirty="0" smtClean="0"/>
              <a:t>What's </a:t>
            </a:r>
            <a:r>
              <a:rPr lang="en-US" dirty="0"/>
              <a:t>New: Integrating the News API provides meaningful context for your agriculture by providing news and updates about agriculture. Environment: Farmers and users can learn about new developments, models and best practices, facilitating continuous learning and adaptation in the practice farm.</a:t>
            </a:r>
          </a:p>
        </p:txBody>
      </p:sp>
    </p:spTree>
    <p:extLst>
      <p:ext uri="{BB962C8B-B14F-4D97-AF65-F5344CB8AC3E}">
        <p14:creationId xmlns:p14="http://schemas.microsoft.com/office/powerpoint/2010/main" val="3246066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5" name="Google Shape;365;p39"/>
          <p:cNvSpPr/>
          <p:nvPr/>
        </p:nvSpPr>
        <p:spPr>
          <a:xfrm rot="6255445">
            <a:off x="282061" y="247259"/>
            <a:ext cx="289000" cy="268528"/>
          </a:xfrm>
          <a:custGeom>
            <a:avLst/>
            <a:gdLst/>
            <a:ahLst/>
            <a:cxnLst/>
            <a:rect l="l" t="t" r="r" b="b"/>
            <a:pathLst>
              <a:path w="7389" h="6866" extrusionOk="0">
                <a:moveTo>
                  <a:pt x="5386" y="1"/>
                </a:moveTo>
                <a:cubicBezTo>
                  <a:pt x="5126" y="1"/>
                  <a:pt x="4886" y="107"/>
                  <a:pt x="4660" y="301"/>
                </a:cubicBezTo>
                <a:cubicBezTo>
                  <a:pt x="4500" y="445"/>
                  <a:pt x="4325" y="572"/>
                  <a:pt x="4165" y="684"/>
                </a:cubicBezTo>
                <a:cubicBezTo>
                  <a:pt x="2969" y="1450"/>
                  <a:pt x="1756" y="2232"/>
                  <a:pt x="559" y="2998"/>
                </a:cubicBezTo>
                <a:cubicBezTo>
                  <a:pt x="511" y="3029"/>
                  <a:pt x="464" y="3077"/>
                  <a:pt x="432" y="3109"/>
                </a:cubicBezTo>
                <a:cubicBezTo>
                  <a:pt x="113" y="3412"/>
                  <a:pt x="1" y="3827"/>
                  <a:pt x="160" y="4114"/>
                </a:cubicBezTo>
                <a:cubicBezTo>
                  <a:pt x="290" y="4326"/>
                  <a:pt x="532" y="4451"/>
                  <a:pt x="823" y="4451"/>
                </a:cubicBezTo>
                <a:cubicBezTo>
                  <a:pt x="926" y="4451"/>
                  <a:pt x="1036" y="4435"/>
                  <a:pt x="1150" y="4402"/>
                </a:cubicBezTo>
                <a:cubicBezTo>
                  <a:pt x="1245" y="4370"/>
                  <a:pt x="1325" y="4338"/>
                  <a:pt x="1421" y="4274"/>
                </a:cubicBezTo>
                <a:cubicBezTo>
                  <a:pt x="1947" y="3971"/>
                  <a:pt x="2474" y="3652"/>
                  <a:pt x="3001" y="3333"/>
                </a:cubicBezTo>
                <a:cubicBezTo>
                  <a:pt x="3096" y="3269"/>
                  <a:pt x="3208" y="3205"/>
                  <a:pt x="3320" y="3141"/>
                </a:cubicBezTo>
                <a:lnTo>
                  <a:pt x="3320" y="3141"/>
                </a:lnTo>
                <a:cubicBezTo>
                  <a:pt x="3320" y="3333"/>
                  <a:pt x="3272" y="3476"/>
                  <a:pt x="3224" y="3604"/>
                </a:cubicBezTo>
                <a:cubicBezTo>
                  <a:pt x="3080" y="4051"/>
                  <a:pt x="2921" y="4481"/>
                  <a:pt x="2777" y="4928"/>
                </a:cubicBezTo>
                <a:cubicBezTo>
                  <a:pt x="2729" y="5088"/>
                  <a:pt x="2713" y="5279"/>
                  <a:pt x="2713" y="5439"/>
                </a:cubicBezTo>
                <a:cubicBezTo>
                  <a:pt x="2697" y="5902"/>
                  <a:pt x="2969" y="6253"/>
                  <a:pt x="3368" y="6332"/>
                </a:cubicBezTo>
                <a:cubicBezTo>
                  <a:pt x="3444" y="6348"/>
                  <a:pt x="3519" y="6355"/>
                  <a:pt x="3590" y="6355"/>
                </a:cubicBezTo>
                <a:cubicBezTo>
                  <a:pt x="3964" y="6355"/>
                  <a:pt x="4257" y="6149"/>
                  <a:pt x="4405" y="5774"/>
                </a:cubicBezTo>
                <a:cubicBezTo>
                  <a:pt x="4596" y="5327"/>
                  <a:pt x="4772" y="4864"/>
                  <a:pt x="4947" y="4418"/>
                </a:cubicBezTo>
                <a:cubicBezTo>
                  <a:pt x="4995" y="4434"/>
                  <a:pt x="5027" y="4434"/>
                  <a:pt x="5075" y="4434"/>
                </a:cubicBezTo>
                <a:cubicBezTo>
                  <a:pt x="5218" y="4960"/>
                  <a:pt x="5378" y="5471"/>
                  <a:pt x="5538" y="5981"/>
                </a:cubicBezTo>
                <a:cubicBezTo>
                  <a:pt x="5585" y="6141"/>
                  <a:pt x="5649" y="6316"/>
                  <a:pt x="5745" y="6444"/>
                </a:cubicBezTo>
                <a:cubicBezTo>
                  <a:pt x="5923" y="6717"/>
                  <a:pt x="6206" y="6866"/>
                  <a:pt x="6490" y="6866"/>
                </a:cubicBezTo>
                <a:cubicBezTo>
                  <a:pt x="6589" y="6866"/>
                  <a:pt x="6688" y="6848"/>
                  <a:pt x="6782" y="6811"/>
                </a:cubicBezTo>
                <a:cubicBezTo>
                  <a:pt x="7149" y="6651"/>
                  <a:pt x="7388" y="6237"/>
                  <a:pt x="7293" y="5806"/>
                </a:cubicBezTo>
                <a:cubicBezTo>
                  <a:pt x="7165" y="5279"/>
                  <a:pt x="6958" y="4769"/>
                  <a:pt x="6846" y="4242"/>
                </a:cubicBezTo>
                <a:cubicBezTo>
                  <a:pt x="6623" y="3173"/>
                  <a:pt x="6415" y="2104"/>
                  <a:pt x="6272" y="1019"/>
                </a:cubicBezTo>
                <a:cubicBezTo>
                  <a:pt x="6208" y="620"/>
                  <a:pt x="6208" y="253"/>
                  <a:pt x="5777" y="78"/>
                </a:cubicBezTo>
                <a:cubicBezTo>
                  <a:pt x="5642" y="26"/>
                  <a:pt x="5512" y="1"/>
                  <a:pt x="5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4;p39"/>
          <p:cNvSpPr txBox="1">
            <a:spLocks noGrp="1"/>
          </p:cNvSpPr>
          <p:nvPr>
            <p:ph type="subTitle" idx="2"/>
          </p:nvPr>
        </p:nvSpPr>
        <p:spPr>
          <a:xfrm>
            <a:off x="535583" y="883296"/>
            <a:ext cx="8447052" cy="2357100"/>
          </a:xfrm>
          <a:prstGeom prst="rect">
            <a:avLst/>
          </a:prstGeom>
        </p:spPr>
        <p:txBody>
          <a:bodyPr spcFirstLastPara="1" wrap="square" lIns="91425" tIns="91425" rIns="91425" bIns="91425" anchor="t" anchorCtr="0">
            <a:noAutofit/>
          </a:bodyPr>
          <a:lstStyle/>
          <a:p>
            <a:pPr marL="285750" lvl="0" indent="-285750">
              <a:buFont typeface="Wingdings" panose="05000000000000000000" pitchFamily="2" charset="2"/>
              <a:buChar char="q"/>
            </a:pPr>
            <a:r>
              <a:rPr lang="en-US" b="1" dirty="0"/>
              <a:t>Stripe API</a:t>
            </a:r>
            <a:r>
              <a:rPr lang="en-US" b="1" dirty="0" smtClean="0"/>
              <a:t>:</a:t>
            </a:r>
          </a:p>
          <a:p>
            <a:pPr marL="285750" lvl="0" indent="-285750">
              <a:buFont typeface="Wingdings" panose="05000000000000000000" pitchFamily="2" charset="2"/>
              <a:buChar char="q"/>
            </a:pPr>
            <a:endParaRPr lang="en-US" b="1" dirty="0" smtClean="0"/>
          </a:p>
          <a:p>
            <a:pPr marL="285750" lvl="0" indent="-285750">
              <a:buFont typeface="Wingdings" panose="05000000000000000000" pitchFamily="2" charset="2"/>
              <a:buChar char="§"/>
            </a:pPr>
            <a:r>
              <a:rPr lang="en-US" dirty="0"/>
              <a:t>The integration of the Stripe API shows the project's progress towards monetization and utility. Impact: This innovation enables a subscription-based model, providing ongoing support to a project while at the same time allowing the project to reach a wider audience</a:t>
            </a:r>
            <a:r>
              <a:rPr lang="en-US" dirty="0" smtClean="0"/>
              <a:t>.</a:t>
            </a:r>
          </a:p>
          <a:p>
            <a:pPr marL="285750" lvl="0" indent="-285750">
              <a:buFont typeface="Wingdings" panose="05000000000000000000" pitchFamily="2" charset="2"/>
              <a:buChar char="§"/>
            </a:pPr>
            <a:endParaRPr lang="en-US" b="1" dirty="0" smtClean="0"/>
          </a:p>
          <a:p>
            <a:pPr marL="285750" lvl="0" indent="-285750">
              <a:buFont typeface="Wingdings" panose="05000000000000000000" pitchFamily="2" charset="2"/>
              <a:buChar char="q"/>
            </a:pPr>
            <a:r>
              <a:rPr lang="en-US" b="1" dirty="0"/>
              <a:t> </a:t>
            </a:r>
            <a:r>
              <a:rPr lang="en-US" b="1" dirty="0" smtClean="0"/>
              <a:t>Open AI API: </a:t>
            </a:r>
          </a:p>
          <a:p>
            <a:pPr marL="285750" lvl="0" indent="-285750">
              <a:buFont typeface="Wingdings" panose="05000000000000000000" pitchFamily="2" charset="2"/>
              <a:buChar char="q"/>
            </a:pPr>
            <a:endParaRPr lang="en-US" b="1" dirty="0" smtClean="0"/>
          </a:p>
          <a:p>
            <a:pPr marL="285750" lvl="0" indent="-285750">
              <a:buFont typeface="Wingdings" panose="05000000000000000000" pitchFamily="2" charset="2"/>
              <a:buChar char="§"/>
            </a:pPr>
            <a:r>
              <a:rPr lang="en-US" dirty="0" smtClean="0"/>
              <a:t>Open AI </a:t>
            </a:r>
            <a:r>
              <a:rPr lang="en-US" dirty="0"/>
              <a:t>API: What's New: The </a:t>
            </a:r>
            <a:r>
              <a:rPr lang="en-US" dirty="0" smtClean="0"/>
              <a:t>Open AI </a:t>
            </a:r>
            <a:r>
              <a:rPr lang="en-US" dirty="0"/>
              <a:t>API integration adds a powerful AI-driven element to your project that can improve understanding and interaction of languages. Effect: Users can benefit from advanced </a:t>
            </a:r>
            <a:r>
              <a:rPr lang="en-US" dirty="0" smtClean="0"/>
              <a:t>chat bots </a:t>
            </a:r>
            <a:r>
              <a:rPr lang="en-US" dirty="0"/>
              <a:t>or speech intelligence that make it easier for farmers to interact with and learn from your body.</a:t>
            </a:r>
          </a:p>
        </p:txBody>
      </p:sp>
    </p:spTree>
    <p:extLst>
      <p:ext uri="{BB962C8B-B14F-4D97-AF65-F5344CB8AC3E}">
        <p14:creationId xmlns:p14="http://schemas.microsoft.com/office/powerpoint/2010/main" val="3397776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8"/>
          <p:cNvSpPr/>
          <p:nvPr/>
        </p:nvSpPr>
        <p:spPr>
          <a:xfrm>
            <a:off x="4514839" y="-1158572"/>
            <a:ext cx="2110633" cy="2189228"/>
          </a:xfrm>
          <a:custGeom>
            <a:avLst/>
            <a:gdLst/>
            <a:ahLst/>
            <a:cxnLst/>
            <a:rect l="l" t="t" r="r" b="b"/>
            <a:pathLst>
              <a:path w="52608" h="54567" extrusionOk="0">
                <a:moveTo>
                  <a:pt x="32311" y="1485"/>
                </a:moveTo>
                <a:cubicBezTo>
                  <a:pt x="32582" y="2075"/>
                  <a:pt x="32694" y="2633"/>
                  <a:pt x="32678" y="3176"/>
                </a:cubicBezTo>
                <a:cubicBezTo>
                  <a:pt x="32630" y="4389"/>
                  <a:pt x="32550" y="5617"/>
                  <a:pt x="32407" y="6814"/>
                </a:cubicBezTo>
                <a:cubicBezTo>
                  <a:pt x="32263" y="8106"/>
                  <a:pt x="32072" y="9383"/>
                  <a:pt x="31848" y="10659"/>
                </a:cubicBezTo>
                <a:cubicBezTo>
                  <a:pt x="31657" y="11744"/>
                  <a:pt x="31434" y="12829"/>
                  <a:pt x="31194" y="13898"/>
                </a:cubicBezTo>
                <a:cubicBezTo>
                  <a:pt x="30716" y="15957"/>
                  <a:pt x="30221" y="17999"/>
                  <a:pt x="29726" y="20041"/>
                </a:cubicBezTo>
                <a:cubicBezTo>
                  <a:pt x="29503" y="20903"/>
                  <a:pt x="29264" y="21765"/>
                  <a:pt x="29040" y="22626"/>
                </a:cubicBezTo>
                <a:cubicBezTo>
                  <a:pt x="28912" y="23121"/>
                  <a:pt x="29311" y="23775"/>
                  <a:pt x="29822" y="23839"/>
                </a:cubicBezTo>
                <a:cubicBezTo>
                  <a:pt x="29950" y="23839"/>
                  <a:pt x="30141" y="23695"/>
                  <a:pt x="30237" y="23552"/>
                </a:cubicBezTo>
                <a:cubicBezTo>
                  <a:pt x="30492" y="23217"/>
                  <a:pt x="30700" y="22866"/>
                  <a:pt x="30923" y="22499"/>
                </a:cubicBezTo>
                <a:cubicBezTo>
                  <a:pt x="32168" y="20504"/>
                  <a:pt x="33604" y="18621"/>
                  <a:pt x="35215" y="16898"/>
                </a:cubicBezTo>
                <a:cubicBezTo>
                  <a:pt x="37385" y="14600"/>
                  <a:pt x="39794" y="12574"/>
                  <a:pt x="42507" y="10947"/>
                </a:cubicBezTo>
                <a:cubicBezTo>
                  <a:pt x="43097" y="10595"/>
                  <a:pt x="43752" y="10388"/>
                  <a:pt x="44390" y="10117"/>
                </a:cubicBezTo>
                <a:cubicBezTo>
                  <a:pt x="44517" y="10069"/>
                  <a:pt x="44661" y="10069"/>
                  <a:pt x="44837" y="10053"/>
                </a:cubicBezTo>
                <a:lnTo>
                  <a:pt x="44837" y="10053"/>
                </a:lnTo>
                <a:cubicBezTo>
                  <a:pt x="44932" y="10707"/>
                  <a:pt x="44757" y="11298"/>
                  <a:pt x="44549" y="11840"/>
                </a:cubicBezTo>
                <a:cubicBezTo>
                  <a:pt x="43975" y="13292"/>
                  <a:pt x="43161" y="14616"/>
                  <a:pt x="42204" y="15829"/>
                </a:cubicBezTo>
                <a:cubicBezTo>
                  <a:pt x="41135" y="17169"/>
                  <a:pt x="40034" y="18494"/>
                  <a:pt x="38869" y="19754"/>
                </a:cubicBezTo>
                <a:cubicBezTo>
                  <a:pt x="38007" y="20712"/>
                  <a:pt x="37034" y="21557"/>
                  <a:pt x="36125" y="22451"/>
                </a:cubicBezTo>
                <a:cubicBezTo>
                  <a:pt x="35167" y="23376"/>
                  <a:pt x="34226" y="24302"/>
                  <a:pt x="33300" y="25259"/>
                </a:cubicBezTo>
                <a:cubicBezTo>
                  <a:pt x="32917" y="25642"/>
                  <a:pt x="32566" y="26057"/>
                  <a:pt x="32215" y="26472"/>
                </a:cubicBezTo>
                <a:cubicBezTo>
                  <a:pt x="31976" y="26759"/>
                  <a:pt x="32040" y="26982"/>
                  <a:pt x="32279" y="27269"/>
                </a:cubicBezTo>
                <a:cubicBezTo>
                  <a:pt x="32545" y="27570"/>
                  <a:pt x="32810" y="27674"/>
                  <a:pt x="33075" y="27674"/>
                </a:cubicBezTo>
                <a:cubicBezTo>
                  <a:pt x="33416" y="27674"/>
                  <a:pt x="33757" y="27502"/>
                  <a:pt x="34098" y="27349"/>
                </a:cubicBezTo>
                <a:cubicBezTo>
                  <a:pt x="35758" y="26599"/>
                  <a:pt x="37385" y="25786"/>
                  <a:pt x="39076" y="25115"/>
                </a:cubicBezTo>
                <a:cubicBezTo>
                  <a:pt x="40656" y="24509"/>
                  <a:pt x="42268" y="23967"/>
                  <a:pt x="43911" y="23568"/>
                </a:cubicBezTo>
                <a:cubicBezTo>
                  <a:pt x="45172" y="23265"/>
                  <a:pt x="46496" y="23137"/>
                  <a:pt x="47788" y="23073"/>
                </a:cubicBezTo>
                <a:cubicBezTo>
                  <a:pt x="47994" y="23061"/>
                  <a:pt x="48199" y="23054"/>
                  <a:pt x="48405" y="23054"/>
                </a:cubicBezTo>
                <a:cubicBezTo>
                  <a:pt x="49255" y="23054"/>
                  <a:pt x="50103" y="23173"/>
                  <a:pt x="50900" y="23520"/>
                </a:cubicBezTo>
                <a:cubicBezTo>
                  <a:pt x="51267" y="23679"/>
                  <a:pt x="51363" y="23871"/>
                  <a:pt x="51267" y="24270"/>
                </a:cubicBezTo>
                <a:cubicBezTo>
                  <a:pt x="51027" y="25179"/>
                  <a:pt x="50389" y="25786"/>
                  <a:pt x="49639" y="26232"/>
                </a:cubicBezTo>
                <a:cubicBezTo>
                  <a:pt x="48666" y="26807"/>
                  <a:pt x="47645" y="27333"/>
                  <a:pt x="46608" y="27764"/>
                </a:cubicBezTo>
                <a:cubicBezTo>
                  <a:pt x="45475" y="28259"/>
                  <a:pt x="44310" y="28674"/>
                  <a:pt x="43113" y="29025"/>
                </a:cubicBezTo>
                <a:cubicBezTo>
                  <a:pt x="41246" y="29567"/>
                  <a:pt x="39332" y="30014"/>
                  <a:pt x="37401" y="30317"/>
                </a:cubicBezTo>
                <a:cubicBezTo>
                  <a:pt x="36013" y="30525"/>
                  <a:pt x="34625" y="30668"/>
                  <a:pt x="33237" y="30684"/>
                </a:cubicBezTo>
                <a:cubicBezTo>
                  <a:pt x="32965" y="30684"/>
                  <a:pt x="32678" y="30907"/>
                  <a:pt x="32455" y="31083"/>
                </a:cubicBezTo>
                <a:cubicBezTo>
                  <a:pt x="32391" y="31131"/>
                  <a:pt x="32471" y="31450"/>
                  <a:pt x="32566" y="31594"/>
                </a:cubicBezTo>
                <a:cubicBezTo>
                  <a:pt x="32838" y="31945"/>
                  <a:pt x="33300" y="32056"/>
                  <a:pt x="33667" y="32280"/>
                </a:cubicBezTo>
                <a:cubicBezTo>
                  <a:pt x="34609" y="32854"/>
                  <a:pt x="35550" y="33476"/>
                  <a:pt x="36428" y="34162"/>
                </a:cubicBezTo>
                <a:cubicBezTo>
                  <a:pt x="37720" y="35184"/>
                  <a:pt x="38997" y="36237"/>
                  <a:pt x="40209" y="37354"/>
                </a:cubicBezTo>
                <a:cubicBezTo>
                  <a:pt x="41246" y="38311"/>
                  <a:pt x="42236" y="39348"/>
                  <a:pt x="43145" y="40417"/>
                </a:cubicBezTo>
                <a:cubicBezTo>
                  <a:pt x="44326" y="41821"/>
                  <a:pt x="45411" y="43321"/>
                  <a:pt x="46001" y="45092"/>
                </a:cubicBezTo>
                <a:cubicBezTo>
                  <a:pt x="46049" y="45204"/>
                  <a:pt x="46081" y="45332"/>
                  <a:pt x="46145" y="45555"/>
                </a:cubicBezTo>
                <a:cubicBezTo>
                  <a:pt x="45698" y="45316"/>
                  <a:pt x="45315" y="45156"/>
                  <a:pt x="44964" y="44933"/>
                </a:cubicBezTo>
                <a:cubicBezTo>
                  <a:pt x="43401" y="43943"/>
                  <a:pt x="41853" y="42986"/>
                  <a:pt x="40321" y="41949"/>
                </a:cubicBezTo>
                <a:cubicBezTo>
                  <a:pt x="38725" y="40864"/>
                  <a:pt x="37130" y="39731"/>
                  <a:pt x="35582" y="38534"/>
                </a:cubicBezTo>
                <a:cubicBezTo>
                  <a:pt x="34577" y="37769"/>
                  <a:pt x="33635" y="36875"/>
                  <a:pt x="32726" y="35981"/>
                </a:cubicBezTo>
                <a:cubicBezTo>
                  <a:pt x="32088" y="35375"/>
                  <a:pt x="31529" y="34673"/>
                  <a:pt x="30955" y="34019"/>
                </a:cubicBezTo>
                <a:cubicBezTo>
                  <a:pt x="30827" y="33869"/>
                  <a:pt x="30636" y="33793"/>
                  <a:pt x="30451" y="33793"/>
                </a:cubicBezTo>
                <a:cubicBezTo>
                  <a:pt x="30243" y="33793"/>
                  <a:pt x="30042" y="33889"/>
                  <a:pt x="29950" y="34083"/>
                </a:cubicBezTo>
                <a:cubicBezTo>
                  <a:pt x="29886" y="34194"/>
                  <a:pt x="29950" y="34434"/>
                  <a:pt x="30045" y="34545"/>
                </a:cubicBezTo>
                <a:cubicBezTo>
                  <a:pt x="30700" y="35519"/>
                  <a:pt x="31418" y="36444"/>
                  <a:pt x="32040" y="37433"/>
                </a:cubicBezTo>
                <a:cubicBezTo>
                  <a:pt x="33173" y="39221"/>
                  <a:pt x="34258" y="41024"/>
                  <a:pt x="35024" y="43018"/>
                </a:cubicBezTo>
                <a:cubicBezTo>
                  <a:pt x="35614" y="44566"/>
                  <a:pt x="36061" y="46145"/>
                  <a:pt x="36300" y="47773"/>
                </a:cubicBezTo>
                <a:cubicBezTo>
                  <a:pt x="36412" y="48571"/>
                  <a:pt x="36316" y="49416"/>
                  <a:pt x="36300" y="50230"/>
                </a:cubicBezTo>
                <a:cubicBezTo>
                  <a:pt x="36268" y="50821"/>
                  <a:pt x="36141" y="51379"/>
                  <a:pt x="35821" y="51890"/>
                </a:cubicBezTo>
                <a:cubicBezTo>
                  <a:pt x="35702" y="52082"/>
                  <a:pt x="35630" y="52169"/>
                  <a:pt x="35521" y="52169"/>
                </a:cubicBezTo>
                <a:cubicBezTo>
                  <a:pt x="35441" y="52169"/>
                  <a:pt x="35339" y="52121"/>
                  <a:pt x="35183" y="52033"/>
                </a:cubicBezTo>
                <a:cubicBezTo>
                  <a:pt x="34545" y="51666"/>
                  <a:pt x="34162" y="51060"/>
                  <a:pt x="33731" y="50501"/>
                </a:cubicBezTo>
                <a:cubicBezTo>
                  <a:pt x="32487" y="48842"/>
                  <a:pt x="31593" y="46991"/>
                  <a:pt x="30700" y="45124"/>
                </a:cubicBezTo>
                <a:cubicBezTo>
                  <a:pt x="30141" y="43975"/>
                  <a:pt x="29662" y="42779"/>
                  <a:pt x="29279" y="41550"/>
                </a:cubicBezTo>
                <a:cubicBezTo>
                  <a:pt x="28737" y="39843"/>
                  <a:pt x="28354" y="38088"/>
                  <a:pt x="28370" y="36269"/>
                </a:cubicBezTo>
                <a:cubicBezTo>
                  <a:pt x="28370" y="36061"/>
                  <a:pt x="28306" y="35854"/>
                  <a:pt x="28274" y="35646"/>
                </a:cubicBezTo>
                <a:cubicBezTo>
                  <a:pt x="28248" y="35408"/>
                  <a:pt x="28111" y="35279"/>
                  <a:pt x="27919" y="35279"/>
                </a:cubicBezTo>
                <a:cubicBezTo>
                  <a:pt x="27880" y="35279"/>
                  <a:pt x="27839" y="35285"/>
                  <a:pt x="27796" y="35295"/>
                </a:cubicBezTo>
                <a:cubicBezTo>
                  <a:pt x="27556" y="35359"/>
                  <a:pt x="27253" y="35455"/>
                  <a:pt x="27285" y="35806"/>
                </a:cubicBezTo>
                <a:cubicBezTo>
                  <a:pt x="27301" y="36141"/>
                  <a:pt x="27381" y="36460"/>
                  <a:pt x="27365" y="36779"/>
                </a:cubicBezTo>
                <a:cubicBezTo>
                  <a:pt x="27301" y="37864"/>
                  <a:pt x="27285" y="38949"/>
                  <a:pt x="27125" y="40018"/>
                </a:cubicBezTo>
                <a:cubicBezTo>
                  <a:pt x="26854" y="41710"/>
                  <a:pt x="26535" y="43417"/>
                  <a:pt x="26168" y="45108"/>
                </a:cubicBezTo>
                <a:cubicBezTo>
                  <a:pt x="25961" y="46050"/>
                  <a:pt x="25610" y="46975"/>
                  <a:pt x="25290" y="47885"/>
                </a:cubicBezTo>
                <a:cubicBezTo>
                  <a:pt x="24652" y="49767"/>
                  <a:pt x="23487" y="51331"/>
                  <a:pt x="22259" y="52847"/>
                </a:cubicBezTo>
                <a:cubicBezTo>
                  <a:pt x="22067" y="53070"/>
                  <a:pt x="21876" y="53278"/>
                  <a:pt x="21684" y="53501"/>
                </a:cubicBezTo>
                <a:lnTo>
                  <a:pt x="21525" y="53453"/>
                </a:lnTo>
                <a:cubicBezTo>
                  <a:pt x="21461" y="53134"/>
                  <a:pt x="21349" y="52831"/>
                  <a:pt x="21317" y="52512"/>
                </a:cubicBezTo>
                <a:cubicBezTo>
                  <a:pt x="21174" y="50900"/>
                  <a:pt x="21238" y="49289"/>
                  <a:pt x="21445" y="47677"/>
                </a:cubicBezTo>
                <a:cubicBezTo>
                  <a:pt x="21621" y="46177"/>
                  <a:pt x="21796" y="44677"/>
                  <a:pt x="22020" y="43194"/>
                </a:cubicBezTo>
                <a:cubicBezTo>
                  <a:pt x="22147" y="42268"/>
                  <a:pt x="22323" y="41343"/>
                  <a:pt x="22530" y="40433"/>
                </a:cubicBezTo>
                <a:cubicBezTo>
                  <a:pt x="22961" y="38534"/>
                  <a:pt x="23424" y="36652"/>
                  <a:pt x="23870" y="34753"/>
                </a:cubicBezTo>
                <a:cubicBezTo>
                  <a:pt x="23966" y="34370"/>
                  <a:pt x="24046" y="33971"/>
                  <a:pt x="24094" y="33556"/>
                </a:cubicBezTo>
                <a:cubicBezTo>
                  <a:pt x="24110" y="33413"/>
                  <a:pt x="24046" y="33205"/>
                  <a:pt x="23950" y="33125"/>
                </a:cubicBezTo>
                <a:cubicBezTo>
                  <a:pt x="23883" y="33092"/>
                  <a:pt x="23784" y="33071"/>
                  <a:pt x="23690" y="33071"/>
                </a:cubicBezTo>
                <a:cubicBezTo>
                  <a:pt x="23606" y="33071"/>
                  <a:pt x="23524" y="33088"/>
                  <a:pt x="23472" y="33125"/>
                </a:cubicBezTo>
                <a:cubicBezTo>
                  <a:pt x="23216" y="33301"/>
                  <a:pt x="22993" y="33524"/>
                  <a:pt x="22833" y="33780"/>
                </a:cubicBezTo>
                <a:cubicBezTo>
                  <a:pt x="22402" y="34466"/>
                  <a:pt x="22083" y="35216"/>
                  <a:pt x="21621" y="35886"/>
                </a:cubicBezTo>
                <a:cubicBezTo>
                  <a:pt x="20855" y="37019"/>
                  <a:pt x="20073" y="38151"/>
                  <a:pt x="19179" y="39189"/>
                </a:cubicBezTo>
                <a:cubicBezTo>
                  <a:pt x="17568" y="41055"/>
                  <a:pt x="15653" y="42539"/>
                  <a:pt x="13339" y="43449"/>
                </a:cubicBezTo>
                <a:cubicBezTo>
                  <a:pt x="12223" y="43880"/>
                  <a:pt x="11106" y="44199"/>
                  <a:pt x="9909" y="44247"/>
                </a:cubicBezTo>
                <a:cubicBezTo>
                  <a:pt x="9873" y="44249"/>
                  <a:pt x="9838" y="44251"/>
                  <a:pt x="9802" y="44251"/>
                </a:cubicBezTo>
                <a:cubicBezTo>
                  <a:pt x="9630" y="44251"/>
                  <a:pt x="9458" y="44220"/>
                  <a:pt x="9287" y="44167"/>
                </a:cubicBezTo>
                <a:cubicBezTo>
                  <a:pt x="8728" y="43991"/>
                  <a:pt x="8616" y="43736"/>
                  <a:pt x="8888" y="43210"/>
                </a:cubicBezTo>
                <a:cubicBezTo>
                  <a:pt x="9542" y="41885"/>
                  <a:pt x="10547" y="40832"/>
                  <a:pt x="11568" y="39811"/>
                </a:cubicBezTo>
                <a:cubicBezTo>
                  <a:pt x="12526" y="38854"/>
                  <a:pt x="13515" y="37912"/>
                  <a:pt x="14552" y="37051"/>
                </a:cubicBezTo>
                <a:cubicBezTo>
                  <a:pt x="15781" y="36029"/>
                  <a:pt x="17057" y="35024"/>
                  <a:pt x="18382" y="34099"/>
                </a:cubicBezTo>
                <a:cubicBezTo>
                  <a:pt x="20025" y="32950"/>
                  <a:pt x="21748" y="31881"/>
                  <a:pt x="23440" y="30780"/>
                </a:cubicBezTo>
                <a:cubicBezTo>
                  <a:pt x="23791" y="30556"/>
                  <a:pt x="23966" y="29759"/>
                  <a:pt x="23695" y="29455"/>
                </a:cubicBezTo>
                <a:cubicBezTo>
                  <a:pt x="23578" y="29324"/>
                  <a:pt x="23327" y="29246"/>
                  <a:pt x="23127" y="29246"/>
                </a:cubicBezTo>
                <a:cubicBezTo>
                  <a:pt x="23108" y="29246"/>
                  <a:pt x="23090" y="29247"/>
                  <a:pt x="23073" y="29248"/>
                </a:cubicBezTo>
                <a:cubicBezTo>
                  <a:pt x="22402" y="29296"/>
                  <a:pt x="21748" y="29376"/>
                  <a:pt x="21110" y="29503"/>
                </a:cubicBezTo>
                <a:cubicBezTo>
                  <a:pt x="19658" y="29775"/>
                  <a:pt x="18238" y="30158"/>
                  <a:pt x="16802" y="30397"/>
                </a:cubicBezTo>
                <a:cubicBezTo>
                  <a:pt x="15255" y="30653"/>
                  <a:pt x="13700" y="30790"/>
                  <a:pt x="12137" y="30790"/>
                </a:cubicBezTo>
                <a:cubicBezTo>
                  <a:pt x="11555" y="30790"/>
                  <a:pt x="10972" y="30771"/>
                  <a:pt x="10388" y="30732"/>
                </a:cubicBezTo>
                <a:cubicBezTo>
                  <a:pt x="9015" y="30636"/>
                  <a:pt x="7659" y="30493"/>
                  <a:pt x="6319" y="30173"/>
                </a:cubicBezTo>
                <a:cubicBezTo>
                  <a:pt x="5026" y="29854"/>
                  <a:pt x="3782" y="29408"/>
                  <a:pt x="2665" y="28690"/>
                </a:cubicBezTo>
                <a:cubicBezTo>
                  <a:pt x="2202" y="28402"/>
                  <a:pt x="1819" y="27988"/>
                  <a:pt x="1420" y="27636"/>
                </a:cubicBezTo>
                <a:cubicBezTo>
                  <a:pt x="1229" y="27477"/>
                  <a:pt x="1245" y="27317"/>
                  <a:pt x="1436" y="27142"/>
                </a:cubicBezTo>
                <a:cubicBezTo>
                  <a:pt x="1947" y="26631"/>
                  <a:pt x="2633" y="26472"/>
                  <a:pt x="3287" y="26328"/>
                </a:cubicBezTo>
                <a:cubicBezTo>
                  <a:pt x="4409" y="26104"/>
                  <a:pt x="5539" y="26027"/>
                  <a:pt x="6673" y="26027"/>
                </a:cubicBezTo>
                <a:cubicBezTo>
                  <a:pt x="7717" y="26027"/>
                  <a:pt x="8765" y="26092"/>
                  <a:pt x="9813" y="26169"/>
                </a:cubicBezTo>
                <a:cubicBezTo>
                  <a:pt x="11249" y="26280"/>
                  <a:pt x="12701" y="26440"/>
                  <a:pt x="14137" y="26615"/>
                </a:cubicBezTo>
                <a:cubicBezTo>
                  <a:pt x="15525" y="26775"/>
                  <a:pt x="16898" y="26966"/>
                  <a:pt x="18270" y="27222"/>
                </a:cubicBezTo>
                <a:cubicBezTo>
                  <a:pt x="19818" y="27493"/>
                  <a:pt x="21349" y="27860"/>
                  <a:pt x="22897" y="28179"/>
                </a:cubicBezTo>
                <a:cubicBezTo>
                  <a:pt x="22983" y="28198"/>
                  <a:pt x="23054" y="28209"/>
                  <a:pt x="23114" y="28209"/>
                </a:cubicBezTo>
                <a:cubicBezTo>
                  <a:pt x="23300" y="28209"/>
                  <a:pt x="23375" y="28105"/>
                  <a:pt x="23424" y="27828"/>
                </a:cubicBezTo>
                <a:cubicBezTo>
                  <a:pt x="23456" y="27605"/>
                  <a:pt x="23487" y="27381"/>
                  <a:pt x="23456" y="27174"/>
                </a:cubicBezTo>
                <a:cubicBezTo>
                  <a:pt x="23440" y="27046"/>
                  <a:pt x="23296" y="26902"/>
                  <a:pt x="23184" y="26823"/>
                </a:cubicBezTo>
                <a:cubicBezTo>
                  <a:pt x="23009" y="26695"/>
                  <a:pt x="22785" y="26631"/>
                  <a:pt x="22610" y="26488"/>
                </a:cubicBezTo>
                <a:cubicBezTo>
                  <a:pt x="21716" y="25786"/>
                  <a:pt x="20823" y="25084"/>
                  <a:pt x="19961" y="24350"/>
                </a:cubicBezTo>
                <a:cubicBezTo>
                  <a:pt x="18733" y="23296"/>
                  <a:pt x="17504" y="22243"/>
                  <a:pt x="16307" y="21158"/>
                </a:cubicBezTo>
                <a:cubicBezTo>
                  <a:pt x="15525" y="20456"/>
                  <a:pt x="14760" y="19722"/>
                  <a:pt x="14042" y="18940"/>
                </a:cubicBezTo>
                <a:cubicBezTo>
                  <a:pt x="12717" y="17536"/>
                  <a:pt x="11441" y="16052"/>
                  <a:pt x="10483" y="14361"/>
                </a:cubicBezTo>
                <a:cubicBezTo>
                  <a:pt x="9813" y="13196"/>
                  <a:pt x="9191" y="12016"/>
                  <a:pt x="8808" y="10707"/>
                </a:cubicBezTo>
                <a:cubicBezTo>
                  <a:pt x="8696" y="10308"/>
                  <a:pt x="8728" y="9941"/>
                  <a:pt x="8936" y="9574"/>
                </a:cubicBezTo>
                <a:cubicBezTo>
                  <a:pt x="9071" y="9348"/>
                  <a:pt x="9351" y="9218"/>
                  <a:pt x="9621" y="9218"/>
                </a:cubicBezTo>
                <a:cubicBezTo>
                  <a:pt x="9733" y="9218"/>
                  <a:pt x="9843" y="9240"/>
                  <a:pt x="9941" y="9287"/>
                </a:cubicBezTo>
                <a:cubicBezTo>
                  <a:pt x="10675" y="9638"/>
                  <a:pt x="11233" y="10197"/>
                  <a:pt x="11760" y="10787"/>
                </a:cubicBezTo>
                <a:cubicBezTo>
                  <a:pt x="12574" y="11665"/>
                  <a:pt x="13387" y="12526"/>
                  <a:pt x="14201" y="13420"/>
                </a:cubicBezTo>
                <a:cubicBezTo>
                  <a:pt x="14791" y="14074"/>
                  <a:pt x="15366" y="14728"/>
                  <a:pt x="15972" y="15382"/>
                </a:cubicBezTo>
                <a:cubicBezTo>
                  <a:pt x="16898" y="16419"/>
                  <a:pt x="17855" y="17457"/>
                  <a:pt x="18796" y="18478"/>
                </a:cubicBezTo>
                <a:cubicBezTo>
                  <a:pt x="19483" y="19244"/>
                  <a:pt x="20169" y="20010"/>
                  <a:pt x="20871" y="20775"/>
                </a:cubicBezTo>
                <a:cubicBezTo>
                  <a:pt x="21796" y="21765"/>
                  <a:pt x="22722" y="22738"/>
                  <a:pt x="23631" y="23727"/>
                </a:cubicBezTo>
                <a:cubicBezTo>
                  <a:pt x="24110" y="24238"/>
                  <a:pt x="24557" y="24780"/>
                  <a:pt x="25019" y="25291"/>
                </a:cubicBezTo>
                <a:cubicBezTo>
                  <a:pt x="25099" y="25387"/>
                  <a:pt x="25211" y="25451"/>
                  <a:pt x="25338" y="25498"/>
                </a:cubicBezTo>
                <a:cubicBezTo>
                  <a:pt x="25418" y="25540"/>
                  <a:pt x="25487" y="25560"/>
                  <a:pt x="25548" y="25560"/>
                </a:cubicBezTo>
                <a:cubicBezTo>
                  <a:pt x="25696" y="25560"/>
                  <a:pt x="25792" y="25442"/>
                  <a:pt x="25849" y="25227"/>
                </a:cubicBezTo>
                <a:cubicBezTo>
                  <a:pt x="26088" y="24334"/>
                  <a:pt x="25737" y="23616"/>
                  <a:pt x="25195" y="22945"/>
                </a:cubicBezTo>
                <a:cubicBezTo>
                  <a:pt x="24812" y="22483"/>
                  <a:pt x="24349" y="22052"/>
                  <a:pt x="24014" y="21541"/>
                </a:cubicBezTo>
                <a:cubicBezTo>
                  <a:pt x="23599" y="20871"/>
                  <a:pt x="23248" y="20169"/>
                  <a:pt x="22929" y="19451"/>
                </a:cubicBezTo>
                <a:cubicBezTo>
                  <a:pt x="21764" y="16834"/>
                  <a:pt x="20887" y="14106"/>
                  <a:pt x="20089" y="11361"/>
                </a:cubicBezTo>
                <a:cubicBezTo>
                  <a:pt x="19626" y="9734"/>
                  <a:pt x="19323" y="8074"/>
                  <a:pt x="19195" y="6383"/>
                </a:cubicBezTo>
                <a:cubicBezTo>
                  <a:pt x="19131" y="5490"/>
                  <a:pt x="19084" y="4628"/>
                  <a:pt x="19291" y="3750"/>
                </a:cubicBezTo>
                <a:cubicBezTo>
                  <a:pt x="19307" y="3607"/>
                  <a:pt x="19371" y="3463"/>
                  <a:pt x="19419" y="3335"/>
                </a:cubicBezTo>
                <a:cubicBezTo>
                  <a:pt x="19451" y="3320"/>
                  <a:pt x="19483" y="3320"/>
                  <a:pt x="19530" y="3304"/>
                </a:cubicBezTo>
                <a:cubicBezTo>
                  <a:pt x="19706" y="3591"/>
                  <a:pt x="19913" y="3846"/>
                  <a:pt x="20057" y="4149"/>
                </a:cubicBezTo>
                <a:cubicBezTo>
                  <a:pt x="20711" y="5537"/>
                  <a:pt x="21381" y="6910"/>
                  <a:pt x="21956" y="8330"/>
                </a:cubicBezTo>
                <a:cubicBezTo>
                  <a:pt x="22610" y="10005"/>
                  <a:pt x="23168" y="11712"/>
                  <a:pt x="23743" y="13420"/>
                </a:cubicBezTo>
                <a:cubicBezTo>
                  <a:pt x="24142" y="14584"/>
                  <a:pt x="24541" y="15749"/>
                  <a:pt x="24844" y="16930"/>
                </a:cubicBezTo>
                <a:cubicBezTo>
                  <a:pt x="25306" y="18797"/>
                  <a:pt x="25737" y="20680"/>
                  <a:pt x="26088" y="22562"/>
                </a:cubicBezTo>
                <a:cubicBezTo>
                  <a:pt x="26184" y="23105"/>
                  <a:pt x="26391" y="23488"/>
                  <a:pt x="26806" y="23791"/>
                </a:cubicBezTo>
                <a:cubicBezTo>
                  <a:pt x="26941" y="23895"/>
                  <a:pt x="27056" y="23947"/>
                  <a:pt x="27148" y="23947"/>
                </a:cubicBezTo>
                <a:cubicBezTo>
                  <a:pt x="27296" y="23947"/>
                  <a:pt x="27381" y="23811"/>
                  <a:pt x="27381" y="23536"/>
                </a:cubicBezTo>
                <a:cubicBezTo>
                  <a:pt x="27413" y="22531"/>
                  <a:pt x="27397" y="21541"/>
                  <a:pt x="27397" y="20552"/>
                </a:cubicBezTo>
                <a:cubicBezTo>
                  <a:pt x="27397" y="18972"/>
                  <a:pt x="27333" y="17377"/>
                  <a:pt x="27413" y="15813"/>
                </a:cubicBezTo>
                <a:cubicBezTo>
                  <a:pt x="27508" y="14281"/>
                  <a:pt x="27684" y="12750"/>
                  <a:pt x="27939" y="11250"/>
                </a:cubicBezTo>
                <a:cubicBezTo>
                  <a:pt x="28179" y="9909"/>
                  <a:pt x="28498" y="8601"/>
                  <a:pt x="28912" y="7309"/>
                </a:cubicBezTo>
                <a:cubicBezTo>
                  <a:pt x="29503" y="5506"/>
                  <a:pt x="30253" y="3750"/>
                  <a:pt x="31465" y="2250"/>
                </a:cubicBezTo>
                <a:cubicBezTo>
                  <a:pt x="31689" y="1979"/>
                  <a:pt x="31992" y="1772"/>
                  <a:pt x="32311" y="1485"/>
                </a:cubicBezTo>
                <a:close/>
                <a:moveTo>
                  <a:pt x="32247" y="1"/>
                </a:moveTo>
                <a:cubicBezTo>
                  <a:pt x="32152" y="33"/>
                  <a:pt x="32056" y="96"/>
                  <a:pt x="31960" y="128"/>
                </a:cubicBezTo>
                <a:cubicBezTo>
                  <a:pt x="31258" y="384"/>
                  <a:pt x="30668" y="814"/>
                  <a:pt x="30189" y="1421"/>
                </a:cubicBezTo>
                <a:cubicBezTo>
                  <a:pt x="29248" y="2602"/>
                  <a:pt x="28593" y="3926"/>
                  <a:pt x="28083" y="5314"/>
                </a:cubicBezTo>
                <a:cubicBezTo>
                  <a:pt x="27748" y="6208"/>
                  <a:pt x="27413" y="7117"/>
                  <a:pt x="27173" y="8027"/>
                </a:cubicBezTo>
                <a:cubicBezTo>
                  <a:pt x="26742" y="9606"/>
                  <a:pt x="26407" y="11218"/>
                  <a:pt x="26296" y="12877"/>
                </a:cubicBezTo>
                <a:cubicBezTo>
                  <a:pt x="26248" y="13675"/>
                  <a:pt x="26168" y="14473"/>
                  <a:pt x="26104" y="15271"/>
                </a:cubicBezTo>
                <a:cubicBezTo>
                  <a:pt x="26072" y="15701"/>
                  <a:pt x="26056" y="16116"/>
                  <a:pt x="26009" y="16643"/>
                </a:cubicBezTo>
                <a:cubicBezTo>
                  <a:pt x="25929" y="16467"/>
                  <a:pt x="25881" y="16403"/>
                  <a:pt x="25849" y="16324"/>
                </a:cubicBezTo>
                <a:cubicBezTo>
                  <a:pt x="25019" y="13484"/>
                  <a:pt x="23998" y="10707"/>
                  <a:pt x="22897" y="7963"/>
                </a:cubicBezTo>
                <a:cubicBezTo>
                  <a:pt x="22243" y="6335"/>
                  <a:pt x="21541" y="4740"/>
                  <a:pt x="20663" y="3240"/>
                </a:cubicBezTo>
                <a:cubicBezTo>
                  <a:pt x="20472" y="2921"/>
                  <a:pt x="20264" y="2586"/>
                  <a:pt x="19977" y="2362"/>
                </a:cubicBezTo>
                <a:cubicBezTo>
                  <a:pt x="19837" y="2244"/>
                  <a:pt x="19665" y="2190"/>
                  <a:pt x="19487" y="2190"/>
                </a:cubicBezTo>
                <a:cubicBezTo>
                  <a:pt x="19019" y="2190"/>
                  <a:pt x="18510" y="2560"/>
                  <a:pt x="18429" y="3080"/>
                </a:cubicBezTo>
                <a:cubicBezTo>
                  <a:pt x="18350" y="3543"/>
                  <a:pt x="18286" y="4022"/>
                  <a:pt x="18286" y="4500"/>
                </a:cubicBezTo>
                <a:cubicBezTo>
                  <a:pt x="18302" y="5298"/>
                  <a:pt x="18302" y="6096"/>
                  <a:pt x="18429" y="6894"/>
                </a:cubicBezTo>
                <a:cubicBezTo>
                  <a:pt x="18621" y="8170"/>
                  <a:pt x="18812" y="9447"/>
                  <a:pt x="19163" y="10691"/>
                </a:cubicBezTo>
                <a:cubicBezTo>
                  <a:pt x="19626" y="12335"/>
                  <a:pt x="20201" y="13930"/>
                  <a:pt x="20775" y="15542"/>
                </a:cubicBezTo>
                <a:cubicBezTo>
                  <a:pt x="21110" y="16499"/>
                  <a:pt x="21509" y="17441"/>
                  <a:pt x="21892" y="18382"/>
                </a:cubicBezTo>
                <a:cubicBezTo>
                  <a:pt x="22083" y="18829"/>
                  <a:pt x="22275" y="19260"/>
                  <a:pt x="22466" y="19706"/>
                </a:cubicBezTo>
                <a:cubicBezTo>
                  <a:pt x="22355" y="19706"/>
                  <a:pt x="22307" y="19658"/>
                  <a:pt x="22259" y="19627"/>
                </a:cubicBezTo>
                <a:cubicBezTo>
                  <a:pt x="21732" y="19084"/>
                  <a:pt x="21206" y="18573"/>
                  <a:pt x="20695" y="18031"/>
                </a:cubicBezTo>
                <a:cubicBezTo>
                  <a:pt x="19850" y="17153"/>
                  <a:pt x="19020" y="16260"/>
                  <a:pt x="18190" y="15366"/>
                </a:cubicBezTo>
                <a:cubicBezTo>
                  <a:pt x="17360" y="14473"/>
                  <a:pt x="16531" y="13579"/>
                  <a:pt x="15685" y="12702"/>
                </a:cubicBezTo>
                <a:cubicBezTo>
                  <a:pt x="14903" y="11856"/>
                  <a:pt x="14073" y="11042"/>
                  <a:pt x="13292" y="10197"/>
                </a:cubicBezTo>
                <a:cubicBezTo>
                  <a:pt x="12574" y="9399"/>
                  <a:pt x="11808" y="8633"/>
                  <a:pt x="10898" y="8043"/>
                </a:cubicBezTo>
                <a:cubicBezTo>
                  <a:pt x="10430" y="7736"/>
                  <a:pt x="9961" y="7568"/>
                  <a:pt x="9493" y="7568"/>
                </a:cubicBezTo>
                <a:cubicBezTo>
                  <a:pt x="9036" y="7568"/>
                  <a:pt x="8579" y="7728"/>
                  <a:pt x="8122" y="8074"/>
                </a:cubicBezTo>
                <a:cubicBezTo>
                  <a:pt x="7420" y="8601"/>
                  <a:pt x="7244" y="9367"/>
                  <a:pt x="7340" y="10149"/>
                </a:cubicBezTo>
                <a:cubicBezTo>
                  <a:pt x="7420" y="10835"/>
                  <a:pt x="7643" y="11505"/>
                  <a:pt x="7898" y="12143"/>
                </a:cubicBezTo>
                <a:cubicBezTo>
                  <a:pt x="8808" y="14473"/>
                  <a:pt x="10212" y="16499"/>
                  <a:pt x="11856" y="18350"/>
                </a:cubicBezTo>
                <a:cubicBezTo>
                  <a:pt x="12717" y="19307"/>
                  <a:pt x="13659" y="20201"/>
                  <a:pt x="14584" y="21095"/>
                </a:cubicBezTo>
                <a:cubicBezTo>
                  <a:pt x="16259" y="22722"/>
                  <a:pt x="18078" y="24142"/>
                  <a:pt x="19977" y="25514"/>
                </a:cubicBezTo>
                <a:cubicBezTo>
                  <a:pt x="20328" y="25770"/>
                  <a:pt x="20663" y="26041"/>
                  <a:pt x="21094" y="26360"/>
                </a:cubicBezTo>
                <a:cubicBezTo>
                  <a:pt x="20903" y="26360"/>
                  <a:pt x="20839" y="26360"/>
                  <a:pt x="20759" y="26344"/>
                </a:cubicBezTo>
                <a:cubicBezTo>
                  <a:pt x="19786" y="26169"/>
                  <a:pt x="18828" y="25977"/>
                  <a:pt x="17855" y="25833"/>
                </a:cubicBezTo>
                <a:cubicBezTo>
                  <a:pt x="16275" y="25610"/>
                  <a:pt x="14680" y="25419"/>
                  <a:pt x="13084" y="25259"/>
                </a:cubicBezTo>
                <a:cubicBezTo>
                  <a:pt x="11489" y="25084"/>
                  <a:pt x="9877" y="24924"/>
                  <a:pt x="8265" y="24860"/>
                </a:cubicBezTo>
                <a:cubicBezTo>
                  <a:pt x="7721" y="24840"/>
                  <a:pt x="7176" y="24824"/>
                  <a:pt x="6630" y="24824"/>
                </a:cubicBezTo>
                <a:cubicBezTo>
                  <a:pt x="5479" y="24824"/>
                  <a:pt x="4328" y="24893"/>
                  <a:pt x="3191" y="25131"/>
                </a:cubicBezTo>
                <a:cubicBezTo>
                  <a:pt x="2266" y="25323"/>
                  <a:pt x="1372" y="25610"/>
                  <a:pt x="639" y="26232"/>
                </a:cubicBezTo>
                <a:cubicBezTo>
                  <a:pt x="112" y="26663"/>
                  <a:pt x="0" y="27317"/>
                  <a:pt x="335" y="27924"/>
                </a:cubicBezTo>
                <a:cubicBezTo>
                  <a:pt x="750" y="28658"/>
                  <a:pt x="1388" y="29184"/>
                  <a:pt x="2059" y="29631"/>
                </a:cubicBezTo>
                <a:cubicBezTo>
                  <a:pt x="3495" y="30588"/>
                  <a:pt x="5106" y="31195"/>
                  <a:pt x="6813" y="31498"/>
                </a:cubicBezTo>
                <a:cubicBezTo>
                  <a:pt x="8154" y="31737"/>
                  <a:pt x="9526" y="31913"/>
                  <a:pt x="10882" y="32008"/>
                </a:cubicBezTo>
                <a:cubicBezTo>
                  <a:pt x="11483" y="32054"/>
                  <a:pt x="12083" y="32076"/>
                  <a:pt x="12680" y="32076"/>
                </a:cubicBezTo>
                <a:cubicBezTo>
                  <a:pt x="15016" y="32076"/>
                  <a:pt x="17323" y="31744"/>
                  <a:pt x="19610" y="31211"/>
                </a:cubicBezTo>
                <a:cubicBezTo>
                  <a:pt x="19961" y="31131"/>
                  <a:pt x="20296" y="31067"/>
                  <a:pt x="20647" y="30987"/>
                </a:cubicBezTo>
                <a:cubicBezTo>
                  <a:pt x="20663" y="31019"/>
                  <a:pt x="20663" y="31051"/>
                  <a:pt x="20679" y="31083"/>
                </a:cubicBezTo>
                <a:cubicBezTo>
                  <a:pt x="20360" y="31290"/>
                  <a:pt x="20057" y="31498"/>
                  <a:pt x="19754" y="31705"/>
                </a:cubicBezTo>
                <a:cubicBezTo>
                  <a:pt x="17584" y="33109"/>
                  <a:pt x="15509" y="34625"/>
                  <a:pt x="13563" y="36317"/>
                </a:cubicBezTo>
                <a:cubicBezTo>
                  <a:pt x="11919" y="37753"/>
                  <a:pt x="10340" y="39252"/>
                  <a:pt x="8983" y="40960"/>
                </a:cubicBezTo>
                <a:cubicBezTo>
                  <a:pt x="8473" y="41614"/>
                  <a:pt x="7946" y="42252"/>
                  <a:pt x="7771" y="43098"/>
                </a:cubicBezTo>
                <a:cubicBezTo>
                  <a:pt x="7707" y="43433"/>
                  <a:pt x="7675" y="43880"/>
                  <a:pt x="7835" y="44167"/>
                </a:cubicBezTo>
                <a:cubicBezTo>
                  <a:pt x="8186" y="44853"/>
                  <a:pt x="8792" y="45300"/>
                  <a:pt x="9606" y="45348"/>
                </a:cubicBezTo>
                <a:cubicBezTo>
                  <a:pt x="9767" y="45360"/>
                  <a:pt x="9926" y="45365"/>
                  <a:pt x="10085" y="45365"/>
                </a:cubicBezTo>
                <a:cubicBezTo>
                  <a:pt x="11403" y="45365"/>
                  <a:pt x="12639" y="44969"/>
                  <a:pt x="13850" y="44470"/>
                </a:cubicBezTo>
                <a:cubicBezTo>
                  <a:pt x="15765" y="43688"/>
                  <a:pt x="17488" y="42555"/>
                  <a:pt x="18956" y="41087"/>
                </a:cubicBezTo>
                <a:cubicBezTo>
                  <a:pt x="19754" y="40290"/>
                  <a:pt x="20488" y="39396"/>
                  <a:pt x="21222" y="38534"/>
                </a:cubicBezTo>
                <a:cubicBezTo>
                  <a:pt x="21525" y="38183"/>
                  <a:pt x="21780" y="37800"/>
                  <a:pt x="22099" y="37370"/>
                </a:cubicBezTo>
                <a:cubicBezTo>
                  <a:pt x="22115" y="37497"/>
                  <a:pt x="22131" y="37545"/>
                  <a:pt x="22115" y="37577"/>
                </a:cubicBezTo>
                <a:cubicBezTo>
                  <a:pt x="21956" y="38487"/>
                  <a:pt x="21748" y="39380"/>
                  <a:pt x="21605" y="40274"/>
                </a:cubicBezTo>
                <a:cubicBezTo>
                  <a:pt x="21349" y="41773"/>
                  <a:pt x="21094" y="43273"/>
                  <a:pt x="20887" y="44773"/>
                </a:cubicBezTo>
                <a:cubicBezTo>
                  <a:pt x="20711" y="46066"/>
                  <a:pt x="20536" y="47342"/>
                  <a:pt x="20472" y="48651"/>
                </a:cubicBezTo>
                <a:cubicBezTo>
                  <a:pt x="20392" y="49959"/>
                  <a:pt x="20424" y="51299"/>
                  <a:pt x="20472" y="52608"/>
                </a:cubicBezTo>
                <a:cubicBezTo>
                  <a:pt x="20488" y="53262"/>
                  <a:pt x="20647" y="53900"/>
                  <a:pt x="21222" y="54347"/>
                </a:cubicBezTo>
                <a:cubicBezTo>
                  <a:pt x="21399" y="54490"/>
                  <a:pt x="21567" y="54567"/>
                  <a:pt x="21734" y="54567"/>
                </a:cubicBezTo>
                <a:cubicBezTo>
                  <a:pt x="21882" y="54567"/>
                  <a:pt x="22029" y="54506"/>
                  <a:pt x="22179" y="54379"/>
                </a:cubicBezTo>
                <a:cubicBezTo>
                  <a:pt x="22402" y="54203"/>
                  <a:pt x="22594" y="54012"/>
                  <a:pt x="22785" y="53804"/>
                </a:cubicBezTo>
                <a:cubicBezTo>
                  <a:pt x="24572" y="51953"/>
                  <a:pt x="25913" y="49831"/>
                  <a:pt x="26615" y="47342"/>
                </a:cubicBezTo>
                <a:cubicBezTo>
                  <a:pt x="27046" y="45778"/>
                  <a:pt x="27381" y="44167"/>
                  <a:pt x="27732" y="42571"/>
                </a:cubicBezTo>
                <a:cubicBezTo>
                  <a:pt x="27875" y="41997"/>
                  <a:pt x="27955" y="41406"/>
                  <a:pt x="28083" y="40768"/>
                </a:cubicBezTo>
                <a:cubicBezTo>
                  <a:pt x="28131" y="40880"/>
                  <a:pt x="28179" y="40960"/>
                  <a:pt x="28194" y="41024"/>
                </a:cubicBezTo>
                <a:cubicBezTo>
                  <a:pt x="28625" y="42220"/>
                  <a:pt x="28976" y="43433"/>
                  <a:pt x="29487" y="44582"/>
                </a:cubicBezTo>
                <a:cubicBezTo>
                  <a:pt x="30428" y="46656"/>
                  <a:pt x="31450" y="48666"/>
                  <a:pt x="32742" y="50533"/>
                </a:cubicBezTo>
                <a:cubicBezTo>
                  <a:pt x="33316" y="51379"/>
                  <a:pt x="33907" y="52209"/>
                  <a:pt x="34768" y="52815"/>
                </a:cubicBezTo>
                <a:cubicBezTo>
                  <a:pt x="35063" y="53014"/>
                  <a:pt x="35360" y="53122"/>
                  <a:pt x="35638" y="53122"/>
                </a:cubicBezTo>
                <a:cubicBezTo>
                  <a:pt x="36053" y="53122"/>
                  <a:pt x="36425" y="52881"/>
                  <a:pt x="36683" y="52336"/>
                </a:cubicBezTo>
                <a:cubicBezTo>
                  <a:pt x="37146" y="51379"/>
                  <a:pt x="37162" y="50342"/>
                  <a:pt x="37242" y="49321"/>
                </a:cubicBezTo>
                <a:cubicBezTo>
                  <a:pt x="37353" y="47948"/>
                  <a:pt x="37050" y="46608"/>
                  <a:pt x="36731" y="45300"/>
                </a:cubicBezTo>
                <a:cubicBezTo>
                  <a:pt x="36316" y="43608"/>
                  <a:pt x="35678" y="41997"/>
                  <a:pt x="34912" y="40417"/>
                </a:cubicBezTo>
                <a:cubicBezTo>
                  <a:pt x="34625" y="39811"/>
                  <a:pt x="34274" y="39236"/>
                  <a:pt x="33955" y="38630"/>
                </a:cubicBezTo>
                <a:lnTo>
                  <a:pt x="33955" y="38630"/>
                </a:lnTo>
                <a:cubicBezTo>
                  <a:pt x="34098" y="38646"/>
                  <a:pt x="34194" y="38710"/>
                  <a:pt x="34290" y="38790"/>
                </a:cubicBezTo>
                <a:cubicBezTo>
                  <a:pt x="34928" y="39300"/>
                  <a:pt x="35518" y="39859"/>
                  <a:pt x="36172" y="40321"/>
                </a:cubicBezTo>
                <a:cubicBezTo>
                  <a:pt x="37497" y="41279"/>
                  <a:pt x="38821" y="42220"/>
                  <a:pt x="40161" y="43114"/>
                </a:cubicBezTo>
                <a:cubicBezTo>
                  <a:pt x="41310" y="43896"/>
                  <a:pt x="42507" y="44598"/>
                  <a:pt x="43672" y="45332"/>
                </a:cubicBezTo>
                <a:cubicBezTo>
                  <a:pt x="44486" y="45842"/>
                  <a:pt x="45283" y="46385"/>
                  <a:pt x="46225" y="46656"/>
                </a:cubicBezTo>
                <a:cubicBezTo>
                  <a:pt x="46331" y="46685"/>
                  <a:pt x="46428" y="46700"/>
                  <a:pt x="46514" y="46700"/>
                </a:cubicBezTo>
                <a:cubicBezTo>
                  <a:pt x="46807" y="46700"/>
                  <a:pt x="46986" y="46530"/>
                  <a:pt x="47023" y="46161"/>
                </a:cubicBezTo>
                <a:cubicBezTo>
                  <a:pt x="47038" y="45922"/>
                  <a:pt x="47054" y="45667"/>
                  <a:pt x="46975" y="45443"/>
                </a:cubicBezTo>
                <a:cubicBezTo>
                  <a:pt x="46672" y="44630"/>
                  <a:pt x="46400" y="43768"/>
                  <a:pt x="45969" y="43018"/>
                </a:cubicBezTo>
                <a:cubicBezTo>
                  <a:pt x="45188" y="41646"/>
                  <a:pt x="44230" y="40385"/>
                  <a:pt x="43097" y="39268"/>
                </a:cubicBezTo>
                <a:cubicBezTo>
                  <a:pt x="41964" y="38151"/>
                  <a:pt x="40864" y="36971"/>
                  <a:pt x="39651" y="35934"/>
                </a:cubicBezTo>
                <a:cubicBezTo>
                  <a:pt x="38183" y="34657"/>
                  <a:pt x="36667" y="33413"/>
                  <a:pt x="34992" y="32391"/>
                </a:cubicBezTo>
                <a:cubicBezTo>
                  <a:pt x="34944" y="32343"/>
                  <a:pt x="34896" y="32280"/>
                  <a:pt x="34800" y="32184"/>
                </a:cubicBezTo>
                <a:cubicBezTo>
                  <a:pt x="35263" y="32136"/>
                  <a:pt x="35646" y="32088"/>
                  <a:pt x="36029" y="32040"/>
                </a:cubicBezTo>
                <a:cubicBezTo>
                  <a:pt x="38550" y="31721"/>
                  <a:pt x="41007" y="31195"/>
                  <a:pt x="43432" y="30477"/>
                </a:cubicBezTo>
                <a:cubicBezTo>
                  <a:pt x="44533" y="30142"/>
                  <a:pt x="45618" y="29727"/>
                  <a:pt x="46703" y="29312"/>
                </a:cubicBezTo>
                <a:cubicBezTo>
                  <a:pt x="48139" y="28769"/>
                  <a:pt x="49528" y="28115"/>
                  <a:pt x="50788" y="27222"/>
                </a:cubicBezTo>
                <a:cubicBezTo>
                  <a:pt x="51730" y="26551"/>
                  <a:pt x="52464" y="25722"/>
                  <a:pt x="52511" y="24461"/>
                </a:cubicBezTo>
                <a:cubicBezTo>
                  <a:pt x="52511" y="24413"/>
                  <a:pt x="52575" y="24381"/>
                  <a:pt x="52607" y="24334"/>
                </a:cubicBezTo>
                <a:lnTo>
                  <a:pt x="52591" y="24334"/>
                </a:lnTo>
                <a:lnTo>
                  <a:pt x="52591" y="24062"/>
                </a:lnTo>
                <a:cubicBezTo>
                  <a:pt x="52527" y="23839"/>
                  <a:pt x="52432" y="23632"/>
                  <a:pt x="52384" y="23424"/>
                </a:cubicBezTo>
                <a:cubicBezTo>
                  <a:pt x="52240" y="22945"/>
                  <a:pt x="51969" y="22610"/>
                  <a:pt x="51506" y="22387"/>
                </a:cubicBezTo>
                <a:cubicBezTo>
                  <a:pt x="50756" y="22004"/>
                  <a:pt x="49927" y="21860"/>
                  <a:pt x="49097" y="21781"/>
                </a:cubicBezTo>
                <a:cubicBezTo>
                  <a:pt x="48649" y="21732"/>
                  <a:pt x="48202" y="21710"/>
                  <a:pt x="47758" y="21710"/>
                </a:cubicBezTo>
                <a:cubicBezTo>
                  <a:pt x="46303" y="21710"/>
                  <a:pt x="44866" y="21949"/>
                  <a:pt x="43448" y="22291"/>
                </a:cubicBezTo>
                <a:cubicBezTo>
                  <a:pt x="41486" y="22786"/>
                  <a:pt x="39587" y="23440"/>
                  <a:pt x="37736" y="24270"/>
                </a:cubicBezTo>
                <a:cubicBezTo>
                  <a:pt x="36890" y="24637"/>
                  <a:pt x="36061" y="25036"/>
                  <a:pt x="35215" y="25403"/>
                </a:cubicBezTo>
                <a:cubicBezTo>
                  <a:pt x="35180" y="25420"/>
                  <a:pt x="35145" y="25433"/>
                  <a:pt x="35100" y="25433"/>
                </a:cubicBezTo>
                <a:cubicBezTo>
                  <a:pt x="35062" y="25433"/>
                  <a:pt x="35017" y="25424"/>
                  <a:pt x="34960" y="25403"/>
                </a:cubicBezTo>
                <a:cubicBezTo>
                  <a:pt x="35263" y="25099"/>
                  <a:pt x="35566" y="24780"/>
                  <a:pt x="35885" y="24493"/>
                </a:cubicBezTo>
                <a:cubicBezTo>
                  <a:pt x="36795" y="23600"/>
                  <a:pt x="37704" y="22722"/>
                  <a:pt x="38614" y="21844"/>
                </a:cubicBezTo>
                <a:cubicBezTo>
                  <a:pt x="39204" y="21254"/>
                  <a:pt x="39779" y="20648"/>
                  <a:pt x="40369" y="20041"/>
                </a:cubicBezTo>
                <a:cubicBezTo>
                  <a:pt x="41933" y="18446"/>
                  <a:pt x="43305" y="16707"/>
                  <a:pt x="44454" y="14808"/>
                </a:cubicBezTo>
                <a:cubicBezTo>
                  <a:pt x="45220" y="13579"/>
                  <a:pt x="45842" y="12271"/>
                  <a:pt x="45969" y="10771"/>
                </a:cubicBezTo>
                <a:cubicBezTo>
                  <a:pt x="46001" y="10276"/>
                  <a:pt x="45938" y="9830"/>
                  <a:pt x="45762" y="9383"/>
                </a:cubicBezTo>
                <a:cubicBezTo>
                  <a:pt x="45619" y="9025"/>
                  <a:pt x="45142" y="8783"/>
                  <a:pt x="44665" y="8783"/>
                </a:cubicBezTo>
                <a:cubicBezTo>
                  <a:pt x="44610" y="8783"/>
                  <a:pt x="44556" y="8786"/>
                  <a:pt x="44501" y="8792"/>
                </a:cubicBezTo>
                <a:cubicBezTo>
                  <a:pt x="43560" y="8936"/>
                  <a:pt x="42746" y="9383"/>
                  <a:pt x="41933" y="9846"/>
                </a:cubicBezTo>
                <a:cubicBezTo>
                  <a:pt x="40257" y="10819"/>
                  <a:pt x="38709" y="11952"/>
                  <a:pt x="37257" y="13212"/>
                </a:cubicBezTo>
                <a:cubicBezTo>
                  <a:pt x="36316" y="14010"/>
                  <a:pt x="35407" y="14856"/>
                  <a:pt x="34577" y="15765"/>
                </a:cubicBezTo>
                <a:cubicBezTo>
                  <a:pt x="33412" y="17058"/>
                  <a:pt x="32327" y="18446"/>
                  <a:pt x="31210" y="19786"/>
                </a:cubicBezTo>
                <a:cubicBezTo>
                  <a:pt x="31162" y="19834"/>
                  <a:pt x="31130" y="19866"/>
                  <a:pt x="31035" y="19994"/>
                </a:cubicBezTo>
                <a:cubicBezTo>
                  <a:pt x="31067" y="19802"/>
                  <a:pt x="31067" y="19706"/>
                  <a:pt x="31098" y="19611"/>
                </a:cubicBezTo>
                <a:cubicBezTo>
                  <a:pt x="31450" y="18206"/>
                  <a:pt x="31848" y="16818"/>
                  <a:pt x="32152" y="15398"/>
                </a:cubicBezTo>
                <a:cubicBezTo>
                  <a:pt x="32598" y="13276"/>
                  <a:pt x="33029" y="11138"/>
                  <a:pt x="33380" y="8984"/>
                </a:cubicBezTo>
                <a:cubicBezTo>
                  <a:pt x="33635" y="7340"/>
                  <a:pt x="33779" y="5681"/>
                  <a:pt x="33875" y="4038"/>
                </a:cubicBezTo>
                <a:cubicBezTo>
                  <a:pt x="33923" y="3224"/>
                  <a:pt x="33795" y="2394"/>
                  <a:pt x="33667" y="1580"/>
                </a:cubicBezTo>
                <a:cubicBezTo>
                  <a:pt x="33540" y="814"/>
                  <a:pt x="33221" y="128"/>
                  <a:pt x="32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txBox="1">
            <a:spLocks noGrp="1"/>
          </p:cNvSpPr>
          <p:nvPr>
            <p:ph type="title"/>
          </p:nvPr>
        </p:nvSpPr>
        <p:spPr>
          <a:xfrm>
            <a:off x="594967" y="2029222"/>
            <a:ext cx="4559815" cy="1033800"/>
          </a:xfrm>
          <a:prstGeom prst="rect">
            <a:avLst/>
          </a:prstGeom>
        </p:spPr>
        <p:txBody>
          <a:bodyPr spcFirstLastPara="1" wrap="square" lIns="91425" tIns="91425" rIns="91425" bIns="91425" anchor="b" anchorCtr="0">
            <a:noAutofit/>
          </a:bodyPr>
          <a:lstStyle/>
          <a:p>
            <a:r>
              <a:rPr lang="en-US" sz="3600" dirty="0" smtClean="0"/>
              <a:t>Social Impact</a:t>
            </a:r>
            <a:r>
              <a:rPr lang="en-US" sz="3600" dirty="0"/>
              <a:t/>
            </a:r>
            <a:br>
              <a:rPr lang="en-US" sz="3600" dirty="0"/>
            </a:br>
            <a:endParaRPr sz="3600" dirty="0"/>
          </a:p>
        </p:txBody>
      </p:sp>
      <p:sp>
        <p:nvSpPr>
          <p:cNvPr id="353" name="Google Shape;353;p38"/>
          <p:cNvSpPr txBox="1">
            <a:spLocks noGrp="1"/>
          </p:cNvSpPr>
          <p:nvPr>
            <p:ph type="title" idx="2"/>
          </p:nvPr>
        </p:nvSpPr>
        <p:spPr>
          <a:xfrm>
            <a:off x="713225" y="570050"/>
            <a:ext cx="1631700" cy="113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04</a:t>
            </a:r>
            <a:endParaRPr dirty="0"/>
          </a:p>
        </p:txBody>
      </p:sp>
      <p:cxnSp>
        <p:nvCxnSpPr>
          <p:cNvPr id="355" name="Google Shape;355;p38"/>
          <p:cNvCxnSpPr/>
          <p:nvPr/>
        </p:nvCxnSpPr>
        <p:spPr>
          <a:xfrm>
            <a:off x="864775" y="2958918"/>
            <a:ext cx="1024800" cy="0"/>
          </a:xfrm>
          <a:prstGeom prst="straightConnector1">
            <a:avLst/>
          </a:prstGeom>
          <a:noFill/>
          <a:ln w="38100" cap="flat" cmpd="sng">
            <a:solidFill>
              <a:schemeClr val="accent1"/>
            </a:solidFill>
            <a:prstDash val="solid"/>
            <a:round/>
            <a:headEnd type="none" w="med" len="med"/>
            <a:tailEnd type="none" w="med" len="med"/>
          </a:ln>
        </p:spPr>
      </p:cxnSp>
      <p:pic>
        <p:nvPicPr>
          <p:cNvPr id="356" name="Google Shape;356;p38"/>
          <p:cNvPicPr preferRelativeResize="0">
            <a:picLocks noGrp="1"/>
          </p:cNvPicPr>
          <p:nvPr>
            <p:ph type="pic" idx="3"/>
          </p:nvPr>
        </p:nvPicPr>
        <p:blipFill rotWithShape="1">
          <a:blip r:embed="rId3">
            <a:alphaModFix/>
          </a:blip>
          <a:srcRect l="39950" r="15156" b="19536"/>
          <a:stretch/>
        </p:blipFill>
        <p:spPr>
          <a:xfrm>
            <a:off x="5660575" y="0"/>
            <a:ext cx="3483602" cy="4632749"/>
          </a:xfrm>
          <a:prstGeom prst="rect">
            <a:avLst/>
          </a:prstGeom>
        </p:spPr>
      </p:pic>
      <p:sp>
        <p:nvSpPr>
          <p:cNvPr id="357" name="Google Shape;357;p38"/>
          <p:cNvSpPr/>
          <p:nvPr/>
        </p:nvSpPr>
        <p:spPr>
          <a:xfrm>
            <a:off x="5972264" y="3649065"/>
            <a:ext cx="2110633" cy="2189228"/>
          </a:xfrm>
          <a:custGeom>
            <a:avLst/>
            <a:gdLst/>
            <a:ahLst/>
            <a:cxnLst/>
            <a:rect l="l" t="t" r="r" b="b"/>
            <a:pathLst>
              <a:path w="52608" h="54567" extrusionOk="0">
                <a:moveTo>
                  <a:pt x="32311" y="1485"/>
                </a:moveTo>
                <a:cubicBezTo>
                  <a:pt x="32582" y="2075"/>
                  <a:pt x="32694" y="2633"/>
                  <a:pt x="32678" y="3176"/>
                </a:cubicBezTo>
                <a:cubicBezTo>
                  <a:pt x="32630" y="4389"/>
                  <a:pt x="32550" y="5617"/>
                  <a:pt x="32407" y="6814"/>
                </a:cubicBezTo>
                <a:cubicBezTo>
                  <a:pt x="32263" y="8106"/>
                  <a:pt x="32072" y="9383"/>
                  <a:pt x="31848" y="10659"/>
                </a:cubicBezTo>
                <a:cubicBezTo>
                  <a:pt x="31657" y="11744"/>
                  <a:pt x="31434" y="12829"/>
                  <a:pt x="31194" y="13898"/>
                </a:cubicBezTo>
                <a:cubicBezTo>
                  <a:pt x="30716" y="15957"/>
                  <a:pt x="30221" y="17999"/>
                  <a:pt x="29726" y="20041"/>
                </a:cubicBezTo>
                <a:cubicBezTo>
                  <a:pt x="29503" y="20903"/>
                  <a:pt x="29264" y="21765"/>
                  <a:pt x="29040" y="22626"/>
                </a:cubicBezTo>
                <a:cubicBezTo>
                  <a:pt x="28912" y="23121"/>
                  <a:pt x="29311" y="23775"/>
                  <a:pt x="29822" y="23839"/>
                </a:cubicBezTo>
                <a:cubicBezTo>
                  <a:pt x="29950" y="23839"/>
                  <a:pt x="30141" y="23695"/>
                  <a:pt x="30237" y="23552"/>
                </a:cubicBezTo>
                <a:cubicBezTo>
                  <a:pt x="30492" y="23217"/>
                  <a:pt x="30700" y="22866"/>
                  <a:pt x="30923" y="22499"/>
                </a:cubicBezTo>
                <a:cubicBezTo>
                  <a:pt x="32168" y="20504"/>
                  <a:pt x="33604" y="18621"/>
                  <a:pt x="35215" y="16898"/>
                </a:cubicBezTo>
                <a:cubicBezTo>
                  <a:pt x="37385" y="14600"/>
                  <a:pt x="39794" y="12574"/>
                  <a:pt x="42507" y="10947"/>
                </a:cubicBezTo>
                <a:cubicBezTo>
                  <a:pt x="43097" y="10595"/>
                  <a:pt x="43752" y="10388"/>
                  <a:pt x="44390" y="10117"/>
                </a:cubicBezTo>
                <a:cubicBezTo>
                  <a:pt x="44517" y="10069"/>
                  <a:pt x="44661" y="10069"/>
                  <a:pt x="44837" y="10053"/>
                </a:cubicBezTo>
                <a:lnTo>
                  <a:pt x="44837" y="10053"/>
                </a:lnTo>
                <a:cubicBezTo>
                  <a:pt x="44932" y="10707"/>
                  <a:pt x="44757" y="11298"/>
                  <a:pt x="44549" y="11840"/>
                </a:cubicBezTo>
                <a:cubicBezTo>
                  <a:pt x="43975" y="13292"/>
                  <a:pt x="43161" y="14616"/>
                  <a:pt x="42204" y="15829"/>
                </a:cubicBezTo>
                <a:cubicBezTo>
                  <a:pt x="41135" y="17169"/>
                  <a:pt x="40034" y="18494"/>
                  <a:pt x="38869" y="19754"/>
                </a:cubicBezTo>
                <a:cubicBezTo>
                  <a:pt x="38007" y="20712"/>
                  <a:pt x="37034" y="21557"/>
                  <a:pt x="36125" y="22451"/>
                </a:cubicBezTo>
                <a:cubicBezTo>
                  <a:pt x="35167" y="23376"/>
                  <a:pt x="34226" y="24302"/>
                  <a:pt x="33300" y="25259"/>
                </a:cubicBezTo>
                <a:cubicBezTo>
                  <a:pt x="32917" y="25642"/>
                  <a:pt x="32566" y="26057"/>
                  <a:pt x="32215" y="26472"/>
                </a:cubicBezTo>
                <a:cubicBezTo>
                  <a:pt x="31976" y="26759"/>
                  <a:pt x="32040" y="26982"/>
                  <a:pt x="32279" y="27269"/>
                </a:cubicBezTo>
                <a:cubicBezTo>
                  <a:pt x="32545" y="27570"/>
                  <a:pt x="32810" y="27674"/>
                  <a:pt x="33075" y="27674"/>
                </a:cubicBezTo>
                <a:cubicBezTo>
                  <a:pt x="33416" y="27674"/>
                  <a:pt x="33757" y="27502"/>
                  <a:pt x="34098" y="27349"/>
                </a:cubicBezTo>
                <a:cubicBezTo>
                  <a:pt x="35758" y="26599"/>
                  <a:pt x="37385" y="25786"/>
                  <a:pt x="39076" y="25115"/>
                </a:cubicBezTo>
                <a:cubicBezTo>
                  <a:pt x="40656" y="24509"/>
                  <a:pt x="42268" y="23967"/>
                  <a:pt x="43911" y="23568"/>
                </a:cubicBezTo>
                <a:cubicBezTo>
                  <a:pt x="45172" y="23265"/>
                  <a:pt x="46496" y="23137"/>
                  <a:pt x="47788" y="23073"/>
                </a:cubicBezTo>
                <a:cubicBezTo>
                  <a:pt x="47994" y="23061"/>
                  <a:pt x="48199" y="23054"/>
                  <a:pt x="48405" y="23054"/>
                </a:cubicBezTo>
                <a:cubicBezTo>
                  <a:pt x="49255" y="23054"/>
                  <a:pt x="50103" y="23173"/>
                  <a:pt x="50900" y="23520"/>
                </a:cubicBezTo>
                <a:cubicBezTo>
                  <a:pt x="51267" y="23679"/>
                  <a:pt x="51363" y="23871"/>
                  <a:pt x="51267" y="24270"/>
                </a:cubicBezTo>
                <a:cubicBezTo>
                  <a:pt x="51027" y="25179"/>
                  <a:pt x="50389" y="25786"/>
                  <a:pt x="49639" y="26232"/>
                </a:cubicBezTo>
                <a:cubicBezTo>
                  <a:pt x="48666" y="26807"/>
                  <a:pt x="47645" y="27333"/>
                  <a:pt x="46608" y="27764"/>
                </a:cubicBezTo>
                <a:cubicBezTo>
                  <a:pt x="45475" y="28259"/>
                  <a:pt x="44310" y="28674"/>
                  <a:pt x="43113" y="29025"/>
                </a:cubicBezTo>
                <a:cubicBezTo>
                  <a:pt x="41246" y="29567"/>
                  <a:pt x="39332" y="30014"/>
                  <a:pt x="37401" y="30317"/>
                </a:cubicBezTo>
                <a:cubicBezTo>
                  <a:pt x="36013" y="30525"/>
                  <a:pt x="34625" y="30668"/>
                  <a:pt x="33237" y="30684"/>
                </a:cubicBezTo>
                <a:cubicBezTo>
                  <a:pt x="32965" y="30684"/>
                  <a:pt x="32678" y="30907"/>
                  <a:pt x="32455" y="31083"/>
                </a:cubicBezTo>
                <a:cubicBezTo>
                  <a:pt x="32391" y="31131"/>
                  <a:pt x="32471" y="31450"/>
                  <a:pt x="32566" y="31594"/>
                </a:cubicBezTo>
                <a:cubicBezTo>
                  <a:pt x="32838" y="31945"/>
                  <a:pt x="33300" y="32056"/>
                  <a:pt x="33667" y="32280"/>
                </a:cubicBezTo>
                <a:cubicBezTo>
                  <a:pt x="34609" y="32854"/>
                  <a:pt x="35550" y="33476"/>
                  <a:pt x="36428" y="34162"/>
                </a:cubicBezTo>
                <a:cubicBezTo>
                  <a:pt x="37720" y="35184"/>
                  <a:pt x="38997" y="36237"/>
                  <a:pt x="40209" y="37354"/>
                </a:cubicBezTo>
                <a:cubicBezTo>
                  <a:pt x="41246" y="38311"/>
                  <a:pt x="42236" y="39348"/>
                  <a:pt x="43145" y="40417"/>
                </a:cubicBezTo>
                <a:cubicBezTo>
                  <a:pt x="44326" y="41821"/>
                  <a:pt x="45411" y="43321"/>
                  <a:pt x="46001" y="45092"/>
                </a:cubicBezTo>
                <a:cubicBezTo>
                  <a:pt x="46049" y="45204"/>
                  <a:pt x="46081" y="45332"/>
                  <a:pt x="46145" y="45555"/>
                </a:cubicBezTo>
                <a:cubicBezTo>
                  <a:pt x="45698" y="45316"/>
                  <a:pt x="45315" y="45156"/>
                  <a:pt x="44964" y="44933"/>
                </a:cubicBezTo>
                <a:cubicBezTo>
                  <a:pt x="43401" y="43943"/>
                  <a:pt x="41853" y="42986"/>
                  <a:pt x="40321" y="41949"/>
                </a:cubicBezTo>
                <a:cubicBezTo>
                  <a:pt x="38725" y="40864"/>
                  <a:pt x="37130" y="39731"/>
                  <a:pt x="35582" y="38534"/>
                </a:cubicBezTo>
                <a:cubicBezTo>
                  <a:pt x="34577" y="37769"/>
                  <a:pt x="33635" y="36875"/>
                  <a:pt x="32726" y="35981"/>
                </a:cubicBezTo>
                <a:cubicBezTo>
                  <a:pt x="32088" y="35375"/>
                  <a:pt x="31529" y="34673"/>
                  <a:pt x="30955" y="34019"/>
                </a:cubicBezTo>
                <a:cubicBezTo>
                  <a:pt x="30827" y="33869"/>
                  <a:pt x="30636" y="33793"/>
                  <a:pt x="30451" y="33793"/>
                </a:cubicBezTo>
                <a:cubicBezTo>
                  <a:pt x="30243" y="33793"/>
                  <a:pt x="30042" y="33889"/>
                  <a:pt x="29950" y="34083"/>
                </a:cubicBezTo>
                <a:cubicBezTo>
                  <a:pt x="29886" y="34194"/>
                  <a:pt x="29950" y="34434"/>
                  <a:pt x="30045" y="34545"/>
                </a:cubicBezTo>
                <a:cubicBezTo>
                  <a:pt x="30700" y="35519"/>
                  <a:pt x="31418" y="36444"/>
                  <a:pt x="32040" y="37433"/>
                </a:cubicBezTo>
                <a:cubicBezTo>
                  <a:pt x="33173" y="39221"/>
                  <a:pt x="34258" y="41024"/>
                  <a:pt x="35024" y="43018"/>
                </a:cubicBezTo>
                <a:cubicBezTo>
                  <a:pt x="35614" y="44566"/>
                  <a:pt x="36061" y="46145"/>
                  <a:pt x="36300" y="47773"/>
                </a:cubicBezTo>
                <a:cubicBezTo>
                  <a:pt x="36412" y="48571"/>
                  <a:pt x="36316" y="49416"/>
                  <a:pt x="36300" y="50230"/>
                </a:cubicBezTo>
                <a:cubicBezTo>
                  <a:pt x="36268" y="50821"/>
                  <a:pt x="36141" y="51379"/>
                  <a:pt x="35821" y="51890"/>
                </a:cubicBezTo>
                <a:cubicBezTo>
                  <a:pt x="35702" y="52082"/>
                  <a:pt x="35630" y="52169"/>
                  <a:pt x="35521" y="52169"/>
                </a:cubicBezTo>
                <a:cubicBezTo>
                  <a:pt x="35441" y="52169"/>
                  <a:pt x="35339" y="52121"/>
                  <a:pt x="35183" y="52033"/>
                </a:cubicBezTo>
                <a:cubicBezTo>
                  <a:pt x="34545" y="51666"/>
                  <a:pt x="34162" y="51060"/>
                  <a:pt x="33731" y="50501"/>
                </a:cubicBezTo>
                <a:cubicBezTo>
                  <a:pt x="32487" y="48842"/>
                  <a:pt x="31593" y="46991"/>
                  <a:pt x="30700" y="45124"/>
                </a:cubicBezTo>
                <a:cubicBezTo>
                  <a:pt x="30141" y="43975"/>
                  <a:pt x="29662" y="42779"/>
                  <a:pt x="29279" y="41550"/>
                </a:cubicBezTo>
                <a:cubicBezTo>
                  <a:pt x="28737" y="39843"/>
                  <a:pt x="28354" y="38088"/>
                  <a:pt x="28370" y="36269"/>
                </a:cubicBezTo>
                <a:cubicBezTo>
                  <a:pt x="28370" y="36061"/>
                  <a:pt x="28306" y="35854"/>
                  <a:pt x="28274" y="35646"/>
                </a:cubicBezTo>
                <a:cubicBezTo>
                  <a:pt x="28248" y="35408"/>
                  <a:pt x="28111" y="35279"/>
                  <a:pt x="27919" y="35279"/>
                </a:cubicBezTo>
                <a:cubicBezTo>
                  <a:pt x="27880" y="35279"/>
                  <a:pt x="27839" y="35285"/>
                  <a:pt x="27796" y="35295"/>
                </a:cubicBezTo>
                <a:cubicBezTo>
                  <a:pt x="27556" y="35359"/>
                  <a:pt x="27253" y="35455"/>
                  <a:pt x="27285" y="35806"/>
                </a:cubicBezTo>
                <a:cubicBezTo>
                  <a:pt x="27301" y="36141"/>
                  <a:pt x="27381" y="36460"/>
                  <a:pt x="27365" y="36779"/>
                </a:cubicBezTo>
                <a:cubicBezTo>
                  <a:pt x="27301" y="37864"/>
                  <a:pt x="27285" y="38949"/>
                  <a:pt x="27125" y="40018"/>
                </a:cubicBezTo>
                <a:cubicBezTo>
                  <a:pt x="26854" y="41710"/>
                  <a:pt x="26535" y="43417"/>
                  <a:pt x="26168" y="45108"/>
                </a:cubicBezTo>
                <a:cubicBezTo>
                  <a:pt x="25961" y="46050"/>
                  <a:pt x="25610" y="46975"/>
                  <a:pt x="25290" y="47885"/>
                </a:cubicBezTo>
                <a:cubicBezTo>
                  <a:pt x="24652" y="49767"/>
                  <a:pt x="23487" y="51331"/>
                  <a:pt x="22259" y="52847"/>
                </a:cubicBezTo>
                <a:cubicBezTo>
                  <a:pt x="22067" y="53070"/>
                  <a:pt x="21876" y="53278"/>
                  <a:pt x="21684" y="53501"/>
                </a:cubicBezTo>
                <a:lnTo>
                  <a:pt x="21525" y="53453"/>
                </a:lnTo>
                <a:cubicBezTo>
                  <a:pt x="21461" y="53134"/>
                  <a:pt x="21349" y="52831"/>
                  <a:pt x="21317" y="52512"/>
                </a:cubicBezTo>
                <a:cubicBezTo>
                  <a:pt x="21174" y="50900"/>
                  <a:pt x="21238" y="49289"/>
                  <a:pt x="21445" y="47677"/>
                </a:cubicBezTo>
                <a:cubicBezTo>
                  <a:pt x="21621" y="46177"/>
                  <a:pt x="21796" y="44677"/>
                  <a:pt x="22020" y="43194"/>
                </a:cubicBezTo>
                <a:cubicBezTo>
                  <a:pt x="22147" y="42268"/>
                  <a:pt x="22323" y="41343"/>
                  <a:pt x="22530" y="40433"/>
                </a:cubicBezTo>
                <a:cubicBezTo>
                  <a:pt x="22961" y="38534"/>
                  <a:pt x="23424" y="36652"/>
                  <a:pt x="23870" y="34753"/>
                </a:cubicBezTo>
                <a:cubicBezTo>
                  <a:pt x="23966" y="34370"/>
                  <a:pt x="24046" y="33971"/>
                  <a:pt x="24094" y="33556"/>
                </a:cubicBezTo>
                <a:cubicBezTo>
                  <a:pt x="24110" y="33413"/>
                  <a:pt x="24046" y="33205"/>
                  <a:pt x="23950" y="33125"/>
                </a:cubicBezTo>
                <a:cubicBezTo>
                  <a:pt x="23883" y="33092"/>
                  <a:pt x="23784" y="33071"/>
                  <a:pt x="23690" y="33071"/>
                </a:cubicBezTo>
                <a:cubicBezTo>
                  <a:pt x="23606" y="33071"/>
                  <a:pt x="23524" y="33088"/>
                  <a:pt x="23472" y="33125"/>
                </a:cubicBezTo>
                <a:cubicBezTo>
                  <a:pt x="23216" y="33301"/>
                  <a:pt x="22993" y="33524"/>
                  <a:pt x="22833" y="33780"/>
                </a:cubicBezTo>
                <a:cubicBezTo>
                  <a:pt x="22402" y="34466"/>
                  <a:pt x="22083" y="35216"/>
                  <a:pt x="21621" y="35886"/>
                </a:cubicBezTo>
                <a:cubicBezTo>
                  <a:pt x="20855" y="37019"/>
                  <a:pt x="20073" y="38151"/>
                  <a:pt x="19179" y="39189"/>
                </a:cubicBezTo>
                <a:cubicBezTo>
                  <a:pt x="17568" y="41055"/>
                  <a:pt x="15653" y="42539"/>
                  <a:pt x="13339" y="43449"/>
                </a:cubicBezTo>
                <a:cubicBezTo>
                  <a:pt x="12223" y="43880"/>
                  <a:pt x="11106" y="44199"/>
                  <a:pt x="9909" y="44247"/>
                </a:cubicBezTo>
                <a:cubicBezTo>
                  <a:pt x="9873" y="44249"/>
                  <a:pt x="9838" y="44251"/>
                  <a:pt x="9802" y="44251"/>
                </a:cubicBezTo>
                <a:cubicBezTo>
                  <a:pt x="9630" y="44251"/>
                  <a:pt x="9458" y="44220"/>
                  <a:pt x="9287" y="44167"/>
                </a:cubicBezTo>
                <a:cubicBezTo>
                  <a:pt x="8728" y="43991"/>
                  <a:pt x="8616" y="43736"/>
                  <a:pt x="8888" y="43210"/>
                </a:cubicBezTo>
                <a:cubicBezTo>
                  <a:pt x="9542" y="41885"/>
                  <a:pt x="10547" y="40832"/>
                  <a:pt x="11568" y="39811"/>
                </a:cubicBezTo>
                <a:cubicBezTo>
                  <a:pt x="12526" y="38854"/>
                  <a:pt x="13515" y="37912"/>
                  <a:pt x="14552" y="37051"/>
                </a:cubicBezTo>
                <a:cubicBezTo>
                  <a:pt x="15781" y="36029"/>
                  <a:pt x="17057" y="35024"/>
                  <a:pt x="18382" y="34099"/>
                </a:cubicBezTo>
                <a:cubicBezTo>
                  <a:pt x="20025" y="32950"/>
                  <a:pt x="21748" y="31881"/>
                  <a:pt x="23440" y="30780"/>
                </a:cubicBezTo>
                <a:cubicBezTo>
                  <a:pt x="23791" y="30556"/>
                  <a:pt x="23966" y="29759"/>
                  <a:pt x="23695" y="29455"/>
                </a:cubicBezTo>
                <a:cubicBezTo>
                  <a:pt x="23578" y="29324"/>
                  <a:pt x="23327" y="29246"/>
                  <a:pt x="23127" y="29246"/>
                </a:cubicBezTo>
                <a:cubicBezTo>
                  <a:pt x="23108" y="29246"/>
                  <a:pt x="23090" y="29247"/>
                  <a:pt x="23073" y="29248"/>
                </a:cubicBezTo>
                <a:cubicBezTo>
                  <a:pt x="22402" y="29296"/>
                  <a:pt x="21748" y="29376"/>
                  <a:pt x="21110" y="29503"/>
                </a:cubicBezTo>
                <a:cubicBezTo>
                  <a:pt x="19658" y="29775"/>
                  <a:pt x="18238" y="30158"/>
                  <a:pt x="16802" y="30397"/>
                </a:cubicBezTo>
                <a:cubicBezTo>
                  <a:pt x="15255" y="30653"/>
                  <a:pt x="13700" y="30790"/>
                  <a:pt x="12137" y="30790"/>
                </a:cubicBezTo>
                <a:cubicBezTo>
                  <a:pt x="11555" y="30790"/>
                  <a:pt x="10972" y="30771"/>
                  <a:pt x="10388" y="30732"/>
                </a:cubicBezTo>
                <a:cubicBezTo>
                  <a:pt x="9015" y="30636"/>
                  <a:pt x="7659" y="30493"/>
                  <a:pt x="6319" y="30173"/>
                </a:cubicBezTo>
                <a:cubicBezTo>
                  <a:pt x="5026" y="29854"/>
                  <a:pt x="3782" y="29408"/>
                  <a:pt x="2665" y="28690"/>
                </a:cubicBezTo>
                <a:cubicBezTo>
                  <a:pt x="2202" y="28402"/>
                  <a:pt x="1819" y="27988"/>
                  <a:pt x="1420" y="27636"/>
                </a:cubicBezTo>
                <a:cubicBezTo>
                  <a:pt x="1229" y="27477"/>
                  <a:pt x="1245" y="27317"/>
                  <a:pt x="1436" y="27142"/>
                </a:cubicBezTo>
                <a:cubicBezTo>
                  <a:pt x="1947" y="26631"/>
                  <a:pt x="2633" y="26472"/>
                  <a:pt x="3287" y="26328"/>
                </a:cubicBezTo>
                <a:cubicBezTo>
                  <a:pt x="4409" y="26104"/>
                  <a:pt x="5539" y="26027"/>
                  <a:pt x="6673" y="26027"/>
                </a:cubicBezTo>
                <a:cubicBezTo>
                  <a:pt x="7717" y="26027"/>
                  <a:pt x="8765" y="26092"/>
                  <a:pt x="9813" y="26169"/>
                </a:cubicBezTo>
                <a:cubicBezTo>
                  <a:pt x="11249" y="26280"/>
                  <a:pt x="12701" y="26440"/>
                  <a:pt x="14137" y="26615"/>
                </a:cubicBezTo>
                <a:cubicBezTo>
                  <a:pt x="15525" y="26775"/>
                  <a:pt x="16898" y="26966"/>
                  <a:pt x="18270" y="27222"/>
                </a:cubicBezTo>
                <a:cubicBezTo>
                  <a:pt x="19818" y="27493"/>
                  <a:pt x="21349" y="27860"/>
                  <a:pt x="22897" y="28179"/>
                </a:cubicBezTo>
                <a:cubicBezTo>
                  <a:pt x="22983" y="28198"/>
                  <a:pt x="23054" y="28209"/>
                  <a:pt x="23114" y="28209"/>
                </a:cubicBezTo>
                <a:cubicBezTo>
                  <a:pt x="23300" y="28209"/>
                  <a:pt x="23375" y="28105"/>
                  <a:pt x="23424" y="27828"/>
                </a:cubicBezTo>
                <a:cubicBezTo>
                  <a:pt x="23456" y="27605"/>
                  <a:pt x="23487" y="27381"/>
                  <a:pt x="23456" y="27174"/>
                </a:cubicBezTo>
                <a:cubicBezTo>
                  <a:pt x="23440" y="27046"/>
                  <a:pt x="23296" y="26902"/>
                  <a:pt x="23184" y="26823"/>
                </a:cubicBezTo>
                <a:cubicBezTo>
                  <a:pt x="23009" y="26695"/>
                  <a:pt x="22785" y="26631"/>
                  <a:pt x="22610" y="26488"/>
                </a:cubicBezTo>
                <a:cubicBezTo>
                  <a:pt x="21716" y="25786"/>
                  <a:pt x="20823" y="25084"/>
                  <a:pt x="19961" y="24350"/>
                </a:cubicBezTo>
                <a:cubicBezTo>
                  <a:pt x="18733" y="23296"/>
                  <a:pt x="17504" y="22243"/>
                  <a:pt x="16307" y="21158"/>
                </a:cubicBezTo>
                <a:cubicBezTo>
                  <a:pt x="15525" y="20456"/>
                  <a:pt x="14760" y="19722"/>
                  <a:pt x="14042" y="18940"/>
                </a:cubicBezTo>
                <a:cubicBezTo>
                  <a:pt x="12717" y="17536"/>
                  <a:pt x="11441" y="16052"/>
                  <a:pt x="10483" y="14361"/>
                </a:cubicBezTo>
                <a:cubicBezTo>
                  <a:pt x="9813" y="13196"/>
                  <a:pt x="9191" y="12016"/>
                  <a:pt x="8808" y="10707"/>
                </a:cubicBezTo>
                <a:cubicBezTo>
                  <a:pt x="8696" y="10308"/>
                  <a:pt x="8728" y="9941"/>
                  <a:pt x="8936" y="9574"/>
                </a:cubicBezTo>
                <a:cubicBezTo>
                  <a:pt x="9071" y="9348"/>
                  <a:pt x="9351" y="9218"/>
                  <a:pt x="9621" y="9218"/>
                </a:cubicBezTo>
                <a:cubicBezTo>
                  <a:pt x="9733" y="9218"/>
                  <a:pt x="9843" y="9240"/>
                  <a:pt x="9941" y="9287"/>
                </a:cubicBezTo>
                <a:cubicBezTo>
                  <a:pt x="10675" y="9638"/>
                  <a:pt x="11233" y="10197"/>
                  <a:pt x="11760" y="10787"/>
                </a:cubicBezTo>
                <a:cubicBezTo>
                  <a:pt x="12574" y="11665"/>
                  <a:pt x="13387" y="12526"/>
                  <a:pt x="14201" y="13420"/>
                </a:cubicBezTo>
                <a:cubicBezTo>
                  <a:pt x="14791" y="14074"/>
                  <a:pt x="15366" y="14728"/>
                  <a:pt x="15972" y="15382"/>
                </a:cubicBezTo>
                <a:cubicBezTo>
                  <a:pt x="16898" y="16419"/>
                  <a:pt x="17855" y="17457"/>
                  <a:pt x="18796" y="18478"/>
                </a:cubicBezTo>
                <a:cubicBezTo>
                  <a:pt x="19483" y="19244"/>
                  <a:pt x="20169" y="20010"/>
                  <a:pt x="20871" y="20775"/>
                </a:cubicBezTo>
                <a:cubicBezTo>
                  <a:pt x="21796" y="21765"/>
                  <a:pt x="22722" y="22738"/>
                  <a:pt x="23631" y="23727"/>
                </a:cubicBezTo>
                <a:cubicBezTo>
                  <a:pt x="24110" y="24238"/>
                  <a:pt x="24557" y="24780"/>
                  <a:pt x="25019" y="25291"/>
                </a:cubicBezTo>
                <a:cubicBezTo>
                  <a:pt x="25099" y="25387"/>
                  <a:pt x="25211" y="25451"/>
                  <a:pt x="25338" y="25498"/>
                </a:cubicBezTo>
                <a:cubicBezTo>
                  <a:pt x="25418" y="25540"/>
                  <a:pt x="25487" y="25560"/>
                  <a:pt x="25548" y="25560"/>
                </a:cubicBezTo>
                <a:cubicBezTo>
                  <a:pt x="25696" y="25560"/>
                  <a:pt x="25792" y="25442"/>
                  <a:pt x="25849" y="25227"/>
                </a:cubicBezTo>
                <a:cubicBezTo>
                  <a:pt x="26088" y="24334"/>
                  <a:pt x="25737" y="23616"/>
                  <a:pt x="25195" y="22945"/>
                </a:cubicBezTo>
                <a:cubicBezTo>
                  <a:pt x="24812" y="22483"/>
                  <a:pt x="24349" y="22052"/>
                  <a:pt x="24014" y="21541"/>
                </a:cubicBezTo>
                <a:cubicBezTo>
                  <a:pt x="23599" y="20871"/>
                  <a:pt x="23248" y="20169"/>
                  <a:pt x="22929" y="19451"/>
                </a:cubicBezTo>
                <a:cubicBezTo>
                  <a:pt x="21764" y="16834"/>
                  <a:pt x="20887" y="14106"/>
                  <a:pt x="20089" y="11361"/>
                </a:cubicBezTo>
                <a:cubicBezTo>
                  <a:pt x="19626" y="9734"/>
                  <a:pt x="19323" y="8074"/>
                  <a:pt x="19195" y="6383"/>
                </a:cubicBezTo>
                <a:cubicBezTo>
                  <a:pt x="19131" y="5490"/>
                  <a:pt x="19084" y="4628"/>
                  <a:pt x="19291" y="3750"/>
                </a:cubicBezTo>
                <a:cubicBezTo>
                  <a:pt x="19307" y="3607"/>
                  <a:pt x="19371" y="3463"/>
                  <a:pt x="19419" y="3335"/>
                </a:cubicBezTo>
                <a:cubicBezTo>
                  <a:pt x="19451" y="3320"/>
                  <a:pt x="19483" y="3320"/>
                  <a:pt x="19530" y="3304"/>
                </a:cubicBezTo>
                <a:cubicBezTo>
                  <a:pt x="19706" y="3591"/>
                  <a:pt x="19913" y="3846"/>
                  <a:pt x="20057" y="4149"/>
                </a:cubicBezTo>
                <a:cubicBezTo>
                  <a:pt x="20711" y="5537"/>
                  <a:pt x="21381" y="6910"/>
                  <a:pt x="21956" y="8330"/>
                </a:cubicBezTo>
                <a:cubicBezTo>
                  <a:pt x="22610" y="10005"/>
                  <a:pt x="23168" y="11712"/>
                  <a:pt x="23743" y="13420"/>
                </a:cubicBezTo>
                <a:cubicBezTo>
                  <a:pt x="24142" y="14584"/>
                  <a:pt x="24541" y="15749"/>
                  <a:pt x="24844" y="16930"/>
                </a:cubicBezTo>
                <a:cubicBezTo>
                  <a:pt x="25306" y="18797"/>
                  <a:pt x="25737" y="20680"/>
                  <a:pt x="26088" y="22562"/>
                </a:cubicBezTo>
                <a:cubicBezTo>
                  <a:pt x="26184" y="23105"/>
                  <a:pt x="26391" y="23488"/>
                  <a:pt x="26806" y="23791"/>
                </a:cubicBezTo>
                <a:cubicBezTo>
                  <a:pt x="26941" y="23895"/>
                  <a:pt x="27056" y="23947"/>
                  <a:pt x="27148" y="23947"/>
                </a:cubicBezTo>
                <a:cubicBezTo>
                  <a:pt x="27296" y="23947"/>
                  <a:pt x="27381" y="23811"/>
                  <a:pt x="27381" y="23536"/>
                </a:cubicBezTo>
                <a:cubicBezTo>
                  <a:pt x="27413" y="22531"/>
                  <a:pt x="27397" y="21541"/>
                  <a:pt x="27397" y="20552"/>
                </a:cubicBezTo>
                <a:cubicBezTo>
                  <a:pt x="27397" y="18972"/>
                  <a:pt x="27333" y="17377"/>
                  <a:pt x="27413" y="15813"/>
                </a:cubicBezTo>
                <a:cubicBezTo>
                  <a:pt x="27508" y="14281"/>
                  <a:pt x="27684" y="12750"/>
                  <a:pt x="27939" y="11250"/>
                </a:cubicBezTo>
                <a:cubicBezTo>
                  <a:pt x="28179" y="9909"/>
                  <a:pt x="28498" y="8601"/>
                  <a:pt x="28912" y="7309"/>
                </a:cubicBezTo>
                <a:cubicBezTo>
                  <a:pt x="29503" y="5506"/>
                  <a:pt x="30253" y="3750"/>
                  <a:pt x="31465" y="2250"/>
                </a:cubicBezTo>
                <a:cubicBezTo>
                  <a:pt x="31689" y="1979"/>
                  <a:pt x="31992" y="1772"/>
                  <a:pt x="32311" y="1485"/>
                </a:cubicBezTo>
                <a:close/>
                <a:moveTo>
                  <a:pt x="32247" y="1"/>
                </a:moveTo>
                <a:cubicBezTo>
                  <a:pt x="32152" y="33"/>
                  <a:pt x="32056" y="96"/>
                  <a:pt x="31960" y="128"/>
                </a:cubicBezTo>
                <a:cubicBezTo>
                  <a:pt x="31258" y="384"/>
                  <a:pt x="30668" y="814"/>
                  <a:pt x="30189" y="1421"/>
                </a:cubicBezTo>
                <a:cubicBezTo>
                  <a:pt x="29248" y="2602"/>
                  <a:pt x="28593" y="3926"/>
                  <a:pt x="28083" y="5314"/>
                </a:cubicBezTo>
                <a:cubicBezTo>
                  <a:pt x="27748" y="6208"/>
                  <a:pt x="27413" y="7117"/>
                  <a:pt x="27173" y="8027"/>
                </a:cubicBezTo>
                <a:cubicBezTo>
                  <a:pt x="26742" y="9606"/>
                  <a:pt x="26407" y="11218"/>
                  <a:pt x="26296" y="12877"/>
                </a:cubicBezTo>
                <a:cubicBezTo>
                  <a:pt x="26248" y="13675"/>
                  <a:pt x="26168" y="14473"/>
                  <a:pt x="26104" y="15271"/>
                </a:cubicBezTo>
                <a:cubicBezTo>
                  <a:pt x="26072" y="15701"/>
                  <a:pt x="26056" y="16116"/>
                  <a:pt x="26009" y="16643"/>
                </a:cubicBezTo>
                <a:cubicBezTo>
                  <a:pt x="25929" y="16467"/>
                  <a:pt x="25881" y="16403"/>
                  <a:pt x="25849" y="16324"/>
                </a:cubicBezTo>
                <a:cubicBezTo>
                  <a:pt x="25019" y="13484"/>
                  <a:pt x="23998" y="10707"/>
                  <a:pt x="22897" y="7963"/>
                </a:cubicBezTo>
                <a:cubicBezTo>
                  <a:pt x="22243" y="6335"/>
                  <a:pt x="21541" y="4740"/>
                  <a:pt x="20663" y="3240"/>
                </a:cubicBezTo>
                <a:cubicBezTo>
                  <a:pt x="20472" y="2921"/>
                  <a:pt x="20264" y="2586"/>
                  <a:pt x="19977" y="2362"/>
                </a:cubicBezTo>
                <a:cubicBezTo>
                  <a:pt x="19837" y="2244"/>
                  <a:pt x="19665" y="2190"/>
                  <a:pt x="19487" y="2190"/>
                </a:cubicBezTo>
                <a:cubicBezTo>
                  <a:pt x="19019" y="2190"/>
                  <a:pt x="18510" y="2560"/>
                  <a:pt x="18429" y="3080"/>
                </a:cubicBezTo>
                <a:cubicBezTo>
                  <a:pt x="18350" y="3543"/>
                  <a:pt x="18286" y="4022"/>
                  <a:pt x="18286" y="4500"/>
                </a:cubicBezTo>
                <a:cubicBezTo>
                  <a:pt x="18302" y="5298"/>
                  <a:pt x="18302" y="6096"/>
                  <a:pt x="18429" y="6894"/>
                </a:cubicBezTo>
                <a:cubicBezTo>
                  <a:pt x="18621" y="8170"/>
                  <a:pt x="18812" y="9447"/>
                  <a:pt x="19163" y="10691"/>
                </a:cubicBezTo>
                <a:cubicBezTo>
                  <a:pt x="19626" y="12335"/>
                  <a:pt x="20201" y="13930"/>
                  <a:pt x="20775" y="15542"/>
                </a:cubicBezTo>
                <a:cubicBezTo>
                  <a:pt x="21110" y="16499"/>
                  <a:pt x="21509" y="17441"/>
                  <a:pt x="21892" y="18382"/>
                </a:cubicBezTo>
                <a:cubicBezTo>
                  <a:pt x="22083" y="18829"/>
                  <a:pt x="22275" y="19260"/>
                  <a:pt x="22466" y="19706"/>
                </a:cubicBezTo>
                <a:cubicBezTo>
                  <a:pt x="22355" y="19706"/>
                  <a:pt x="22307" y="19658"/>
                  <a:pt x="22259" y="19627"/>
                </a:cubicBezTo>
                <a:cubicBezTo>
                  <a:pt x="21732" y="19084"/>
                  <a:pt x="21206" y="18573"/>
                  <a:pt x="20695" y="18031"/>
                </a:cubicBezTo>
                <a:cubicBezTo>
                  <a:pt x="19850" y="17153"/>
                  <a:pt x="19020" y="16260"/>
                  <a:pt x="18190" y="15366"/>
                </a:cubicBezTo>
                <a:cubicBezTo>
                  <a:pt x="17360" y="14473"/>
                  <a:pt x="16531" y="13579"/>
                  <a:pt x="15685" y="12702"/>
                </a:cubicBezTo>
                <a:cubicBezTo>
                  <a:pt x="14903" y="11856"/>
                  <a:pt x="14073" y="11042"/>
                  <a:pt x="13292" y="10197"/>
                </a:cubicBezTo>
                <a:cubicBezTo>
                  <a:pt x="12574" y="9399"/>
                  <a:pt x="11808" y="8633"/>
                  <a:pt x="10898" y="8043"/>
                </a:cubicBezTo>
                <a:cubicBezTo>
                  <a:pt x="10430" y="7736"/>
                  <a:pt x="9961" y="7568"/>
                  <a:pt x="9493" y="7568"/>
                </a:cubicBezTo>
                <a:cubicBezTo>
                  <a:pt x="9036" y="7568"/>
                  <a:pt x="8579" y="7728"/>
                  <a:pt x="8122" y="8074"/>
                </a:cubicBezTo>
                <a:cubicBezTo>
                  <a:pt x="7420" y="8601"/>
                  <a:pt x="7244" y="9367"/>
                  <a:pt x="7340" y="10149"/>
                </a:cubicBezTo>
                <a:cubicBezTo>
                  <a:pt x="7420" y="10835"/>
                  <a:pt x="7643" y="11505"/>
                  <a:pt x="7898" y="12143"/>
                </a:cubicBezTo>
                <a:cubicBezTo>
                  <a:pt x="8808" y="14473"/>
                  <a:pt x="10212" y="16499"/>
                  <a:pt x="11856" y="18350"/>
                </a:cubicBezTo>
                <a:cubicBezTo>
                  <a:pt x="12717" y="19307"/>
                  <a:pt x="13659" y="20201"/>
                  <a:pt x="14584" y="21095"/>
                </a:cubicBezTo>
                <a:cubicBezTo>
                  <a:pt x="16259" y="22722"/>
                  <a:pt x="18078" y="24142"/>
                  <a:pt x="19977" y="25514"/>
                </a:cubicBezTo>
                <a:cubicBezTo>
                  <a:pt x="20328" y="25770"/>
                  <a:pt x="20663" y="26041"/>
                  <a:pt x="21094" y="26360"/>
                </a:cubicBezTo>
                <a:cubicBezTo>
                  <a:pt x="20903" y="26360"/>
                  <a:pt x="20839" y="26360"/>
                  <a:pt x="20759" y="26344"/>
                </a:cubicBezTo>
                <a:cubicBezTo>
                  <a:pt x="19786" y="26169"/>
                  <a:pt x="18828" y="25977"/>
                  <a:pt x="17855" y="25833"/>
                </a:cubicBezTo>
                <a:cubicBezTo>
                  <a:pt x="16275" y="25610"/>
                  <a:pt x="14680" y="25419"/>
                  <a:pt x="13084" y="25259"/>
                </a:cubicBezTo>
                <a:cubicBezTo>
                  <a:pt x="11489" y="25084"/>
                  <a:pt x="9877" y="24924"/>
                  <a:pt x="8265" y="24860"/>
                </a:cubicBezTo>
                <a:cubicBezTo>
                  <a:pt x="7721" y="24840"/>
                  <a:pt x="7176" y="24824"/>
                  <a:pt x="6630" y="24824"/>
                </a:cubicBezTo>
                <a:cubicBezTo>
                  <a:pt x="5479" y="24824"/>
                  <a:pt x="4328" y="24893"/>
                  <a:pt x="3191" y="25131"/>
                </a:cubicBezTo>
                <a:cubicBezTo>
                  <a:pt x="2266" y="25323"/>
                  <a:pt x="1372" y="25610"/>
                  <a:pt x="639" y="26232"/>
                </a:cubicBezTo>
                <a:cubicBezTo>
                  <a:pt x="112" y="26663"/>
                  <a:pt x="0" y="27317"/>
                  <a:pt x="335" y="27924"/>
                </a:cubicBezTo>
                <a:cubicBezTo>
                  <a:pt x="750" y="28658"/>
                  <a:pt x="1388" y="29184"/>
                  <a:pt x="2059" y="29631"/>
                </a:cubicBezTo>
                <a:cubicBezTo>
                  <a:pt x="3495" y="30588"/>
                  <a:pt x="5106" y="31195"/>
                  <a:pt x="6813" y="31498"/>
                </a:cubicBezTo>
                <a:cubicBezTo>
                  <a:pt x="8154" y="31737"/>
                  <a:pt x="9526" y="31913"/>
                  <a:pt x="10882" y="32008"/>
                </a:cubicBezTo>
                <a:cubicBezTo>
                  <a:pt x="11483" y="32054"/>
                  <a:pt x="12083" y="32076"/>
                  <a:pt x="12680" y="32076"/>
                </a:cubicBezTo>
                <a:cubicBezTo>
                  <a:pt x="15016" y="32076"/>
                  <a:pt x="17323" y="31744"/>
                  <a:pt x="19610" y="31211"/>
                </a:cubicBezTo>
                <a:cubicBezTo>
                  <a:pt x="19961" y="31131"/>
                  <a:pt x="20296" y="31067"/>
                  <a:pt x="20647" y="30987"/>
                </a:cubicBezTo>
                <a:cubicBezTo>
                  <a:pt x="20663" y="31019"/>
                  <a:pt x="20663" y="31051"/>
                  <a:pt x="20679" y="31083"/>
                </a:cubicBezTo>
                <a:cubicBezTo>
                  <a:pt x="20360" y="31290"/>
                  <a:pt x="20057" y="31498"/>
                  <a:pt x="19754" y="31705"/>
                </a:cubicBezTo>
                <a:cubicBezTo>
                  <a:pt x="17584" y="33109"/>
                  <a:pt x="15509" y="34625"/>
                  <a:pt x="13563" y="36317"/>
                </a:cubicBezTo>
                <a:cubicBezTo>
                  <a:pt x="11919" y="37753"/>
                  <a:pt x="10340" y="39252"/>
                  <a:pt x="8983" y="40960"/>
                </a:cubicBezTo>
                <a:cubicBezTo>
                  <a:pt x="8473" y="41614"/>
                  <a:pt x="7946" y="42252"/>
                  <a:pt x="7771" y="43098"/>
                </a:cubicBezTo>
                <a:cubicBezTo>
                  <a:pt x="7707" y="43433"/>
                  <a:pt x="7675" y="43880"/>
                  <a:pt x="7835" y="44167"/>
                </a:cubicBezTo>
                <a:cubicBezTo>
                  <a:pt x="8186" y="44853"/>
                  <a:pt x="8792" y="45300"/>
                  <a:pt x="9606" y="45348"/>
                </a:cubicBezTo>
                <a:cubicBezTo>
                  <a:pt x="9767" y="45360"/>
                  <a:pt x="9926" y="45365"/>
                  <a:pt x="10085" y="45365"/>
                </a:cubicBezTo>
                <a:cubicBezTo>
                  <a:pt x="11403" y="45365"/>
                  <a:pt x="12639" y="44969"/>
                  <a:pt x="13850" y="44470"/>
                </a:cubicBezTo>
                <a:cubicBezTo>
                  <a:pt x="15765" y="43688"/>
                  <a:pt x="17488" y="42555"/>
                  <a:pt x="18956" y="41087"/>
                </a:cubicBezTo>
                <a:cubicBezTo>
                  <a:pt x="19754" y="40290"/>
                  <a:pt x="20488" y="39396"/>
                  <a:pt x="21222" y="38534"/>
                </a:cubicBezTo>
                <a:cubicBezTo>
                  <a:pt x="21525" y="38183"/>
                  <a:pt x="21780" y="37800"/>
                  <a:pt x="22099" y="37370"/>
                </a:cubicBezTo>
                <a:cubicBezTo>
                  <a:pt x="22115" y="37497"/>
                  <a:pt x="22131" y="37545"/>
                  <a:pt x="22115" y="37577"/>
                </a:cubicBezTo>
                <a:cubicBezTo>
                  <a:pt x="21956" y="38487"/>
                  <a:pt x="21748" y="39380"/>
                  <a:pt x="21605" y="40274"/>
                </a:cubicBezTo>
                <a:cubicBezTo>
                  <a:pt x="21349" y="41773"/>
                  <a:pt x="21094" y="43273"/>
                  <a:pt x="20887" y="44773"/>
                </a:cubicBezTo>
                <a:cubicBezTo>
                  <a:pt x="20711" y="46066"/>
                  <a:pt x="20536" y="47342"/>
                  <a:pt x="20472" y="48651"/>
                </a:cubicBezTo>
                <a:cubicBezTo>
                  <a:pt x="20392" y="49959"/>
                  <a:pt x="20424" y="51299"/>
                  <a:pt x="20472" y="52608"/>
                </a:cubicBezTo>
                <a:cubicBezTo>
                  <a:pt x="20488" y="53262"/>
                  <a:pt x="20647" y="53900"/>
                  <a:pt x="21222" y="54347"/>
                </a:cubicBezTo>
                <a:cubicBezTo>
                  <a:pt x="21399" y="54490"/>
                  <a:pt x="21567" y="54567"/>
                  <a:pt x="21734" y="54567"/>
                </a:cubicBezTo>
                <a:cubicBezTo>
                  <a:pt x="21882" y="54567"/>
                  <a:pt x="22029" y="54506"/>
                  <a:pt x="22179" y="54379"/>
                </a:cubicBezTo>
                <a:cubicBezTo>
                  <a:pt x="22402" y="54203"/>
                  <a:pt x="22594" y="54012"/>
                  <a:pt x="22785" y="53804"/>
                </a:cubicBezTo>
                <a:cubicBezTo>
                  <a:pt x="24572" y="51953"/>
                  <a:pt x="25913" y="49831"/>
                  <a:pt x="26615" y="47342"/>
                </a:cubicBezTo>
                <a:cubicBezTo>
                  <a:pt x="27046" y="45778"/>
                  <a:pt x="27381" y="44167"/>
                  <a:pt x="27732" y="42571"/>
                </a:cubicBezTo>
                <a:cubicBezTo>
                  <a:pt x="27875" y="41997"/>
                  <a:pt x="27955" y="41406"/>
                  <a:pt x="28083" y="40768"/>
                </a:cubicBezTo>
                <a:cubicBezTo>
                  <a:pt x="28131" y="40880"/>
                  <a:pt x="28179" y="40960"/>
                  <a:pt x="28194" y="41024"/>
                </a:cubicBezTo>
                <a:cubicBezTo>
                  <a:pt x="28625" y="42220"/>
                  <a:pt x="28976" y="43433"/>
                  <a:pt x="29487" y="44582"/>
                </a:cubicBezTo>
                <a:cubicBezTo>
                  <a:pt x="30428" y="46656"/>
                  <a:pt x="31450" y="48666"/>
                  <a:pt x="32742" y="50533"/>
                </a:cubicBezTo>
                <a:cubicBezTo>
                  <a:pt x="33316" y="51379"/>
                  <a:pt x="33907" y="52209"/>
                  <a:pt x="34768" y="52815"/>
                </a:cubicBezTo>
                <a:cubicBezTo>
                  <a:pt x="35063" y="53014"/>
                  <a:pt x="35360" y="53122"/>
                  <a:pt x="35638" y="53122"/>
                </a:cubicBezTo>
                <a:cubicBezTo>
                  <a:pt x="36053" y="53122"/>
                  <a:pt x="36425" y="52881"/>
                  <a:pt x="36683" y="52336"/>
                </a:cubicBezTo>
                <a:cubicBezTo>
                  <a:pt x="37146" y="51379"/>
                  <a:pt x="37162" y="50342"/>
                  <a:pt x="37242" y="49321"/>
                </a:cubicBezTo>
                <a:cubicBezTo>
                  <a:pt x="37353" y="47948"/>
                  <a:pt x="37050" y="46608"/>
                  <a:pt x="36731" y="45300"/>
                </a:cubicBezTo>
                <a:cubicBezTo>
                  <a:pt x="36316" y="43608"/>
                  <a:pt x="35678" y="41997"/>
                  <a:pt x="34912" y="40417"/>
                </a:cubicBezTo>
                <a:cubicBezTo>
                  <a:pt x="34625" y="39811"/>
                  <a:pt x="34274" y="39236"/>
                  <a:pt x="33955" y="38630"/>
                </a:cubicBezTo>
                <a:lnTo>
                  <a:pt x="33955" y="38630"/>
                </a:lnTo>
                <a:cubicBezTo>
                  <a:pt x="34098" y="38646"/>
                  <a:pt x="34194" y="38710"/>
                  <a:pt x="34290" y="38790"/>
                </a:cubicBezTo>
                <a:cubicBezTo>
                  <a:pt x="34928" y="39300"/>
                  <a:pt x="35518" y="39859"/>
                  <a:pt x="36172" y="40321"/>
                </a:cubicBezTo>
                <a:cubicBezTo>
                  <a:pt x="37497" y="41279"/>
                  <a:pt x="38821" y="42220"/>
                  <a:pt x="40161" y="43114"/>
                </a:cubicBezTo>
                <a:cubicBezTo>
                  <a:pt x="41310" y="43896"/>
                  <a:pt x="42507" y="44598"/>
                  <a:pt x="43672" y="45332"/>
                </a:cubicBezTo>
                <a:cubicBezTo>
                  <a:pt x="44486" y="45842"/>
                  <a:pt x="45283" y="46385"/>
                  <a:pt x="46225" y="46656"/>
                </a:cubicBezTo>
                <a:cubicBezTo>
                  <a:pt x="46331" y="46685"/>
                  <a:pt x="46428" y="46700"/>
                  <a:pt x="46514" y="46700"/>
                </a:cubicBezTo>
                <a:cubicBezTo>
                  <a:pt x="46807" y="46700"/>
                  <a:pt x="46986" y="46530"/>
                  <a:pt x="47023" y="46161"/>
                </a:cubicBezTo>
                <a:cubicBezTo>
                  <a:pt x="47038" y="45922"/>
                  <a:pt x="47054" y="45667"/>
                  <a:pt x="46975" y="45443"/>
                </a:cubicBezTo>
                <a:cubicBezTo>
                  <a:pt x="46672" y="44630"/>
                  <a:pt x="46400" y="43768"/>
                  <a:pt x="45969" y="43018"/>
                </a:cubicBezTo>
                <a:cubicBezTo>
                  <a:pt x="45188" y="41646"/>
                  <a:pt x="44230" y="40385"/>
                  <a:pt x="43097" y="39268"/>
                </a:cubicBezTo>
                <a:cubicBezTo>
                  <a:pt x="41964" y="38151"/>
                  <a:pt x="40864" y="36971"/>
                  <a:pt x="39651" y="35934"/>
                </a:cubicBezTo>
                <a:cubicBezTo>
                  <a:pt x="38183" y="34657"/>
                  <a:pt x="36667" y="33413"/>
                  <a:pt x="34992" y="32391"/>
                </a:cubicBezTo>
                <a:cubicBezTo>
                  <a:pt x="34944" y="32343"/>
                  <a:pt x="34896" y="32280"/>
                  <a:pt x="34800" y="32184"/>
                </a:cubicBezTo>
                <a:cubicBezTo>
                  <a:pt x="35263" y="32136"/>
                  <a:pt x="35646" y="32088"/>
                  <a:pt x="36029" y="32040"/>
                </a:cubicBezTo>
                <a:cubicBezTo>
                  <a:pt x="38550" y="31721"/>
                  <a:pt x="41007" y="31195"/>
                  <a:pt x="43432" y="30477"/>
                </a:cubicBezTo>
                <a:cubicBezTo>
                  <a:pt x="44533" y="30142"/>
                  <a:pt x="45618" y="29727"/>
                  <a:pt x="46703" y="29312"/>
                </a:cubicBezTo>
                <a:cubicBezTo>
                  <a:pt x="48139" y="28769"/>
                  <a:pt x="49528" y="28115"/>
                  <a:pt x="50788" y="27222"/>
                </a:cubicBezTo>
                <a:cubicBezTo>
                  <a:pt x="51730" y="26551"/>
                  <a:pt x="52464" y="25722"/>
                  <a:pt x="52511" y="24461"/>
                </a:cubicBezTo>
                <a:cubicBezTo>
                  <a:pt x="52511" y="24413"/>
                  <a:pt x="52575" y="24381"/>
                  <a:pt x="52607" y="24334"/>
                </a:cubicBezTo>
                <a:lnTo>
                  <a:pt x="52591" y="24334"/>
                </a:lnTo>
                <a:lnTo>
                  <a:pt x="52591" y="24062"/>
                </a:lnTo>
                <a:cubicBezTo>
                  <a:pt x="52527" y="23839"/>
                  <a:pt x="52432" y="23632"/>
                  <a:pt x="52384" y="23424"/>
                </a:cubicBezTo>
                <a:cubicBezTo>
                  <a:pt x="52240" y="22945"/>
                  <a:pt x="51969" y="22610"/>
                  <a:pt x="51506" y="22387"/>
                </a:cubicBezTo>
                <a:cubicBezTo>
                  <a:pt x="50756" y="22004"/>
                  <a:pt x="49927" y="21860"/>
                  <a:pt x="49097" y="21781"/>
                </a:cubicBezTo>
                <a:cubicBezTo>
                  <a:pt x="48649" y="21732"/>
                  <a:pt x="48202" y="21710"/>
                  <a:pt x="47758" y="21710"/>
                </a:cubicBezTo>
                <a:cubicBezTo>
                  <a:pt x="46303" y="21710"/>
                  <a:pt x="44866" y="21949"/>
                  <a:pt x="43448" y="22291"/>
                </a:cubicBezTo>
                <a:cubicBezTo>
                  <a:pt x="41486" y="22786"/>
                  <a:pt x="39587" y="23440"/>
                  <a:pt x="37736" y="24270"/>
                </a:cubicBezTo>
                <a:cubicBezTo>
                  <a:pt x="36890" y="24637"/>
                  <a:pt x="36061" y="25036"/>
                  <a:pt x="35215" y="25403"/>
                </a:cubicBezTo>
                <a:cubicBezTo>
                  <a:pt x="35180" y="25420"/>
                  <a:pt x="35145" y="25433"/>
                  <a:pt x="35100" y="25433"/>
                </a:cubicBezTo>
                <a:cubicBezTo>
                  <a:pt x="35062" y="25433"/>
                  <a:pt x="35017" y="25424"/>
                  <a:pt x="34960" y="25403"/>
                </a:cubicBezTo>
                <a:cubicBezTo>
                  <a:pt x="35263" y="25099"/>
                  <a:pt x="35566" y="24780"/>
                  <a:pt x="35885" y="24493"/>
                </a:cubicBezTo>
                <a:cubicBezTo>
                  <a:pt x="36795" y="23600"/>
                  <a:pt x="37704" y="22722"/>
                  <a:pt x="38614" y="21844"/>
                </a:cubicBezTo>
                <a:cubicBezTo>
                  <a:pt x="39204" y="21254"/>
                  <a:pt x="39779" y="20648"/>
                  <a:pt x="40369" y="20041"/>
                </a:cubicBezTo>
                <a:cubicBezTo>
                  <a:pt x="41933" y="18446"/>
                  <a:pt x="43305" y="16707"/>
                  <a:pt x="44454" y="14808"/>
                </a:cubicBezTo>
                <a:cubicBezTo>
                  <a:pt x="45220" y="13579"/>
                  <a:pt x="45842" y="12271"/>
                  <a:pt x="45969" y="10771"/>
                </a:cubicBezTo>
                <a:cubicBezTo>
                  <a:pt x="46001" y="10276"/>
                  <a:pt x="45938" y="9830"/>
                  <a:pt x="45762" y="9383"/>
                </a:cubicBezTo>
                <a:cubicBezTo>
                  <a:pt x="45619" y="9025"/>
                  <a:pt x="45142" y="8783"/>
                  <a:pt x="44665" y="8783"/>
                </a:cubicBezTo>
                <a:cubicBezTo>
                  <a:pt x="44610" y="8783"/>
                  <a:pt x="44556" y="8786"/>
                  <a:pt x="44501" y="8792"/>
                </a:cubicBezTo>
                <a:cubicBezTo>
                  <a:pt x="43560" y="8936"/>
                  <a:pt x="42746" y="9383"/>
                  <a:pt x="41933" y="9846"/>
                </a:cubicBezTo>
                <a:cubicBezTo>
                  <a:pt x="40257" y="10819"/>
                  <a:pt x="38709" y="11952"/>
                  <a:pt x="37257" y="13212"/>
                </a:cubicBezTo>
                <a:cubicBezTo>
                  <a:pt x="36316" y="14010"/>
                  <a:pt x="35407" y="14856"/>
                  <a:pt x="34577" y="15765"/>
                </a:cubicBezTo>
                <a:cubicBezTo>
                  <a:pt x="33412" y="17058"/>
                  <a:pt x="32327" y="18446"/>
                  <a:pt x="31210" y="19786"/>
                </a:cubicBezTo>
                <a:cubicBezTo>
                  <a:pt x="31162" y="19834"/>
                  <a:pt x="31130" y="19866"/>
                  <a:pt x="31035" y="19994"/>
                </a:cubicBezTo>
                <a:cubicBezTo>
                  <a:pt x="31067" y="19802"/>
                  <a:pt x="31067" y="19706"/>
                  <a:pt x="31098" y="19611"/>
                </a:cubicBezTo>
                <a:cubicBezTo>
                  <a:pt x="31450" y="18206"/>
                  <a:pt x="31848" y="16818"/>
                  <a:pt x="32152" y="15398"/>
                </a:cubicBezTo>
                <a:cubicBezTo>
                  <a:pt x="32598" y="13276"/>
                  <a:pt x="33029" y="11138"/>
                  <a:pt x="33380" y="8984"/>
                </a:cubicBezTo>
                <a:cubicBezTo>
                  <a:pt x="33635" y="7340"/>
                  <a:pt x="33779" y="5681"/>
                  <a:pt x="33875" y="4038"/>
                </a:cubicBezTo>
                <a:cubicBezTo>
                  <a:pt x="33923" y="3224"/>
                  <a:pt x="33795" y="2394"/>
                  <a:pt x="33667" y="1580"/>
                </a:cubicBezTo>
                <a:cubicBezTo>
                  <a:pt x="33540" y="814"/>
                  <a:pt x="33221" y="128"/>
                  <a:pt x="32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609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9"/>
          <p:cNvSpPr txBox="1">
            <a:spLocks noGrp="1"/>
          </p:cNvSpPr>
          <p:nvPr>
            <p:ph type="title"/>
          </p:nvPr>
        </p:nvSpPr>
        <p:spPr>
          <a:xfrm>
            <a:off x="592277" y="20389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Social Impact </a:t>
            </a:r>
            <a:endParaRPr dirty="0"/>
          </a:p>
        </p:txBody>
      </p:sp>
      <p:sp>
        <p:nvSpPr>
          <p:cNvPr id="365" name="Google Shape;365;p39"/>
          <p:cNvSpPr/>
          <p:nvPr/>
        </p:nvSpPr>
        <p:spPr>
          <a:xfrm rot="6255445">
            <a:off x="282061" y="247259"/>
            <a:ext cx="289000" cy="268528"/>
          </a:xfrm>
          <a:custGeom>
            <a:avLst/>
            <a:gdLst/>
            <a:ahLst/>
            <a:cxnLst/>
            <a:rect l="l" t="t" r="r" b="b"/>
            <a:pathLst>
              <a:path w="7389" h="6866" extrusionOk="0">
                <a:moveTo>
                  <a:pt x="5386" y="1"/>
                </a:moveTo>
                <a:cubicBezTo>
                  <a:pt x="5126" y="1"/>
                  <a:pt x="4886" y="107"/>
                  <a:pt x="4660" y="301"/>
                </a:cubicBezTo>
                <a:cubicBezTo>
                  <a:pt x="4500" y="445"/>
                  <a:pt x="4325" y="572"/>
                  <a:pt x="4165" y="684"/>
                </a:cubicBezTo>
                <a:cubicBezTo>
                  <a:pt x="2969" y="1450"/>
                  <a:pt x="1756" y="2232"/>
                  <a:pt x="559" y="2998"/>
                </a:cubicBezTo>
                <a:cubicBezTo>
                  <a:pt x="511" y="3029"/>
                  <a:pt x="464" y="3077"/>
                  <a:pt x="432" y="3109"/>
                </a:cubicBezTo>
                <a:cubicBezTo>
                  <a:pt x="113" y="3412"/>
                  <a:pt x="1" y="3827"/>
                  <a:pt x="160" y="4114"/>
                </a:cubicBezTo>
                <a:cubicBezTo>
                  <a:pt x="290" y="4326"/>
                  <a:pt x="532" y="4451"/>
                  <a:pt x="823" y="4451"/>
                </a:cubicBezTo>
                <a:cubicBezTo>
                  <a:pt x="926" y="4451"/>
                  <a:pt x="1036" y="4435"/>
                  <a:pt x="1150" y="4402"/>
                </a:cubicBezTo>
                <a:cubicBezTo>
                  <a:pt x="1245" y="4370"/>
                  <a:pt x="1325" y="4338"/>
                  <a:pt x="1421" y="4274"/>
                </a:cubicBezTo>
                <a:cubicBezTo>
                  <a:pt x="1947" y="3971"/>
                  <a:pt x="2474" y="3652"/>
                  <a:pt x="3001" y="3333"/>
                </a:cubicBezTo>
                <a:cubicBezTo>
                  <a:pt x="3096" y="3269"/>
                  <a:pt x="3208" y="3205"/>
                  <a:pt x="3320" y="3141"/>
                </a:cubicBezTo>
                <a:lnTo>
                  <a:pt x="3320" y="3141"/>
                </a:lnTo>
                <a:cubicBezTo>
                  <a:pt x="3320" y="3333"/>
                  <a:pt x="3272" y="3476"/>
                  <a:pt x="3224" y="3604"/>
                </a:cubicBezTo>
                <a:cubicBezTo>
                  <a:pt x="3080" y="4051"/>
                  <a:pt x="2921" y="4481"/>
                  <a:pt x="2777" y="4928"/>
                </a:cubicBezTo>
                <a:cubicBezTo>
                  <a:pt x="2729" y="5088"/>
                  <a:pt x="2713" y="5279"/>
                  <a:pt x="2713" y="5439"/>
                </a:cubicBezTo>
                <a:cubicBezTo>
                  <a:pt x="2697" y="5902"/>
                  <a:pt x="2969" y="6253"/>
                  <a:pt x="3368" y="6332"/>
                </a:cubicBezTo>
                <a:cubicBezTo>
                  <a:pt x="3444" y="6348"/>
                  <a:pt x="3519" y="6355"/>
                  <a:pt x="3590" y="6355"/>
                </a:cubicBezTo>
                <a:cubicBezTo>
                  <a:pt x="3964" y="6355"/>
                  <a:pt x="4257" y="6149"/>
                  <a:pt x="4405" y="5774"/>
                </a:cubicBezTo>
                <a:cubicBezTo>
                  <a:pt x="4596" y="5327"/>
                  <a:pt x="4772" y="4864"/>
                  <a:pt x="4947" y="4418"/>
                </a:cubicBezTo>
                <a:cubicBezTo>
                  <a:pt x="4995" y="4434"/>
                  <a:pt x="5027" y="4434"/>
                  <a:pt x="5075" y="4434"/>
                </a:cubicBezTo>
                <a:cubicBezTo>
                  <a:pt x="5218" y="4960"/>
                  <a:pt x="5378" y="5471"/>
                  <a:pt x="5538" y="5981"/>
                </a:cubicBezTo>
                <a:cubicBezTo>
                  <a:pt x="5585" y="6141"/>
                  <a:pt x="5649" y="6316"/>
                  <a:pt x="5745" y="6444"/>
                </a:cubicBezTo>
                <a:cubicBezTo>
                  <a:pt x="5923" y="6717"/>
                  <a:pt x="6206" y="6866"/>
                  <a:pt x="6490" y="6866"/>
                </a:cubicBezTo>
                <a:cubicBezTo>
                  <a:pt x="6589" y="6866"/>
                  <a:pt x="6688" y="6848"/>
                  <a:pt x="6782" y="6811"/>
                </a:cubicBezTo>
                <a:cubicBezTo>
                  <a:pt x="7149" y="6651"/>
                  <a:pt x="7388" y="6237"/>
                  <a:pt x="7293" y="5806"/>
                </a:cubicBezTo>
                <a:cubicBezTo>
                  <a:pt x="7165" y="5279"/>
                  <a:pt x="6958" y="4769"/>
                  <a:pt x="6846" y="4242"/>
                </a:cubicBezTo>
                <a:cubicBezTo>
                  <a:pt x="6623" y="3173"/>
                  <a:pt x="6415" y="2104"/>
                  <a:pt x="6272" y="1019"/>
                </a:cubicBezTo>
                <a:cubicBezTo>
                  <a:pt x="6208" y="620"/>
                  <a:pt x="6208" y="253"/>
                  <a:pt x="5777" y="78"/>
                </a:cubicBezTo>
                <a:cubicBezTo>
                  <a:pt x="5642" y="26"/>
                  <a:pt x="5512" y="1"/>
                  <a:pt x="5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4;p39"/>
          <p:cNvSpPr txBox="1">
            <a:spLocks noGrp="1"/>
          </p:cNvSpPr>
          <p:nvPr>
            <p:ph type="subTitle" idx="2"/>
          </p:nvPr>
        </p:nvSpPr>
        <p:spPr>
          <a:xfrm>
            <a:off x="527963" y="1005216"/>
            <a:ext cx="8447052" cy="2357100"/>
          </a:xfrm>
          <a:prstGeom prst="rect">
            <a:avLst/>
          </a:prstGeom>
        </p:spPr>
        <p:txBody>
          <a:bodyPr spcFirstLastPara="1" wrap="square" lIns="91425" tIns="91425" rIns="91425" bIns="91425" anchor="t" anchorCtr="0">
            <a:noAutofit/>
          </a:bodyPr>
          <a:lstStyle/>
          <a:p>
            <a:pPr marL="285750" lvl="0" indent="-285750">
              <a:buFont typeface="Wingdings" panose="05000000000000000000" pitchFamily="2" charset="2"/>
              <a:buChar char="§"/>
            </a:pPr>
            <a:r>
              <a:rPr lang="en-US" b="1" dirty="0"/>
              <a:t>Improving crops and food security: </a:t>
            </a:r>
            <a:endParaRPr lang="en-US" b="1" dirty="0" smtClean="0"/>
          </a:p>
          <a:p>
            <a:pPr marL="0" lvl="0" indent="0"/>
            <a:r>
              <a:rPr lang="en-US" b="1" dirty="0"/>
              <a:t> </a:t>
            </a:r>
            <a:r>
              <a:rPr lang="en-US" b="1" dirty="0" smtClean="0"/>
              <a:t>      </a:t>
            </a:r>
            <a:r>
              <a:rPr lang="en-US" dirty="0" smtClean="0"/>
              <a:t>By </a:t>
            </a:r>
            <a:r>
              <a:rPr lang="en-US" dirty="0"/>
              <a:t>predicting the best planting and harvesting times and recommending suitable crops, your project </a:t>
            </a:r>
            <a:r>
              <a:rPr lang="en-US" dirty="0" smtClean="0"/>
              <a:t>           can </a:t>
            </a:r>
            <a:r>
              <a:rPr lang="en-US" dirty="0"/>
              <a:t>help increase people's agricultural output</a:t>
            </a:r>
            <a:r>
              <a:rPr lang="en-US" dirty="0" smtClean="0"/>
              <a:t>..</a:t>
            </a:r>
          </a:p>
          <a:p>
            <a:pPr marL="0" lvl="0" indent="0"/>
            <a:endParaRPr lang="en-US" dirty="0" smtClean="0"/>
          </a:p>
          <a:p>
            <a:pPr marL="285750" lvl="0" indent="-285750">
              <a:buFont typeface="Wingdings" panose="05000000000000000000" pitchFamily="2" charset="2"/>
              <a:buChar char="§"/>
            </a:pPr>
            <a:r>
              <a:rPr lang="en-US" b="1" dirty="0" smtClean="0"/>
              <a:t>Improving </a:t>
            </a:r>
            <a:r>
              <a:rPr lang="en-US" b="1" dirty="0"/>
              <a:t>Productivity: </a:t>
            </a:r>
            <a:r>
              <a:rPr lang="en-US" dirty="0"/>
              <a:t>Fertilizer recommendations based on soil conditions can increase the efficiency of fertilizer use, reduce costs and have a positive impact for farmers. Using water efficiently, based on weather data, can help save water in agriculture. </a:t>
            </a:r>
            <a:endParaRPr lang="en-US" dirty="0" smtClean="0"/>
          </a:p>
          <a:p>
            <a:pPr marL="285750" lvl="0" indent="-285750">
              <a:buFont typeface="Wingdings" panose="05000000000000000000" pitchFamily="2" charset="2"/>
              <a:buChar char="§"/>
            </a:pPr>
            <a:r>
              <a:rPr lang="en-US" b="1" dirty="0" smtClean="0"/>
              <a:t>Resilience </a:t>
            </a:r>
            <a:r>
              <a:rPr lang="en-US" b="1" dirty="0"/>
              <a:t>to Climate Change</a:t>
            </a:r>
            <a:r>
              <a:rPr lang="en-US" dirty="0"/>
              <a:t>: The ability to predict climate change and provide adaptation strategies can help agricultural communities increase their resilience to climate change wind and weather. </a:t>
            </a:r>
            <a:endParaRPr lang="en-US" dirty="0" smtClean="0"/>
          </a:p>
          <a:p>
            <a:pPr marL="285750" lvl="0" indent="-285750">
              <a:buFont typeface="Wingdings" panose="05000000000000000000" pitchFamily="2" charset="2"/>
              <a:buChar char="§"/>
            </a:pPr>
            <a:r>
              <a:rPr lang="en-US" b="1" dirty="0" smtClean="0"/>
              <a:t>Access </a:t>
            </a:r>
            <a:r>
              <a:rPr lang="en-US" b="1" dirty="0"/>
              <a:t>to Information: </a:t>
            </a:r>
            <a:r>
              <a:rPr lang="en-US" dirty="0"/>
              <a:t>Farmers, especially in rural areas, often do not get timely and accurate information. By connecting these different data sources, your project can provide farmers with important weather, crop and agricultural information</a:t>
            </a:r>
            <a:r>
              <a:rPr lang="en-US" dirty="0" smtClean="0"/>
              <a:t>.</a:t>
            </a:r>
          </a:p>
          <a:p>
            <a:pPr marL="285750" lvl="0" indent="-285750">
              <a:buFont typeface="Wingdings" panose="05000000000000000000" pitchFamily="2" charset="2"/>
              <a:buChar char="§"/>
            </a:pPr>
            <a:r>
              <a:rPr lang="en-US" dirty="0" smtClean="0"/>
              <a:t> </a:t>
            </a:r>
            <a:r>
              <a:rPr lang="en-US" b="1" dirty="0"/>
              <a:t>Financial computing: </a:t>
            </a:r>
            <a:r>
              <a:rPr lang="en-US" dirty="0"/>
              <a:t>Your project integrating payments via the Stripe API can facilitate financial transactions for farmers with the ability to support accounting and access banking services today.</a:t>
            </a:r>
          </a:p>
        </p:txBody>
      </p:sp>
    </p:spTree>
    <p:extLst>
      <p:ext uri="{BB962C8B-B14F-4D97-AF65-F5344CB8AC3E}">
        <p14:creationId xmlns:p14="http://schemas.microsoft.com/office/powerpoint/2010/main" val="3856707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9"/>
          <p:cNvSpPr txBox="1">
            <a:spLocks noGrp="1"/>
          </p:cNvSpPr>
          <p:nvPr>
            <p:ph type="title"/>
          </p:nvPr>
        </p:nvSpPr>
        <p:spPr>
          <a:xfrm>
            <a:off x="592277" y="20389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Tools and Technologies</a:t>
            </a:r>
            <a:endParaRPr dirty="0"/>
          </a:p>
        </p:txBody>
      </p:sp>
      <p:sp>
        <p:nvSpPr>
          <p:cNvPr id="365" name="Google Shape;365;p39"/>
          <p:cNvSpPr/>
          <p:nvPr/>
        </p:nvSpPr>
        <p:spPr>
          <a:xfrm rot="6255445">
            <a:off x="282061" y="247259"/>
            <a:ext cx="289000" cy="268528"/>
          </a:xfrm>
          <a:custGeom>
            <a:avLst/>
            <a:gdLst/>
            <a:ahLst/>
            <a:cxnLst/>
            <a:rect l="l" t="t" r="r" b="b"/>
            <a:pathLst>
              <a:path w="7389" h="6866" extrusionOk="0">
                <a:moveTo>
                  <a:pt x="5386" y="1"/>
                </a:moveTo>
                <a:cubicBezTo>
                  <a:pt x="5126" y="1"/>
                  <a:pt x="4886" y="107"/>
                  <a:pt x="4660" y="301"/>
                </a:cubicBezTo>
                <a:cubicBezTo>
                  <a:pt x="4500" y="445"/>
                  <a:pt x="4325" y="572"/>
                  <a:pt x="4165" y="684"/>
                </a:cubicBezTo>
                <a:cubicBezTo>
                  <a:pt x="2969" y="1450"/>
                  <a:pt x="1756" y="2232"/>
                  <a:pt x="559" y="2998"/>
                </a:cubicBezTo>
                <a:cubicBezTo>
                  <a:pt x="511" y="3029"/>
                  <a:pt x="464" y="3077"/>
                  <a:pt x="432" y="3109"/>
                </a:cubicBezTo>
                <a:cubicBezTo>
                  <a:pt x="113" y="3412"/>
                  <a:pt x="1" y="3827"/>
                  <a:pt x="160" y="4114"/>
                </a:cubicBezTo>
                <a:cubicBezTo>
                  <a:pt x="290" y="4326"/>
                  <a:pt x="532" y="4451"/>
                  <a:pt x="823" y="4451"/>
                </a:cubicBezTo>
                <a:cubicBezTo>
                  <a:pt x="926" y="4451"/>
                  <a:pt x="1036" y="4435"/>
                  <a:pt x="1150" y="4402"/>
                </a:cubicBezTo>
                <a:cubicBezTo>
                  <a:pt x="1245" y="4370"/>
                  <a:pt x="1325" y="4338"/>
                  <a:pt x="1421" y="4274"/>
                </a:cubicBezTo>
                <a:cubicBezTo>
                  <a:pt x="1947" y="3971"/>
                  <a:pt x="2474" y="3652"/>
                  <a:pt x="3001" y="3333"/>
                </a:cubicBezTo>
                <a:cubicBezTo>
                  <a:pt x="3096" y="3269"/>
                  <a:pt x="3208" y="3205"/>
                  <a:pt x="3320" y="3141"/>
                </a:cubicBezTo>
                <a:lnTo>
                  <a:pt x="3320" y="3141"/>
                </a:lnTo>
                <a:cubicBezTo>
                  <a:pt x="3320" y="3333"/>
                  <a:pt x="3272" y="3476"/>
                  <a:pt x="3224" y="3604"/>
                </a:cubicBezTo>
                <a:cubicBezTo>
                  <a:pt x="3080" y="4051"/>
                  <a:pt x="2921" y="4481"/>
                  <a:pt x="2777" y="4928"/>
                </a:cubicBezTo>
                <a:cubicBezTo>
                  <a:pt x="2729" y="5088"/>
                  <a:pt x="2713" y="5279"/>
                  <a:pt x="2713" y="5439"/>
                </a:cubicBezTo>
                <a:cubicBezTo>
                  <a:pt x="2697" y="5902"/>
                  <a:pt x="2969" y="6253"/>
                  <a:pt x="3368" y="6332"/>
                </a:cubicBezTo>
                <a:cubicBezTo>
                  <a:pt x="3444" y="6348"/>
                  <a:pt x="3519" y="6355"/>
                  <a:pt x="3590" y="6355"/>
                </a:cubicBezTo>
                <a:cubicBezTo>
                  <a:pt x="3964" y="6355"/>
                  <a:pt x="4257" y="6149"/>
                  <a:pt x="4405" y="5774"/>
                </a:cubicBezTo>
                <a:cubicBezTo>
                  <a:pt x="4596" y="5327"/>
                  <a:pt x="4772" y="4864"/>
                  <a:pt x="4947" y="4418"/>
                </a:cubicBezTo>
                <a:cubicBezTo>
                  <a:pt x="4995" y="4434"/>
                  <a:pt x="5027" y="4434"/>
                  <a:pt x="5075" y="4434"/>
                </a:cubicBezTo>
                <a:cubicBezTo>
                  <a:pt x="5218" y="4960"/>
                  <a:pt x="5378" y="5471"/>
                  <a:pt x="5538" y="5981"/>
                </a:cubicBezTo>
                <a:cubicBezTo>
                  <a:pt x="5585" y="6141"/>
                  <a:pt x="5649" y="6316"/>
                  <a:pt x="5745" y="6444"/>
                </a:cubicBezTo>
                <a:cubicBezTo>
                  <a:pt x="5923" y="6717"/>
                  <a:pt x="6206" y="6866"/>
                  <a:pt x="6490" y="6866"/>
                </a:cubicBezTo>
                <a:cubicBezTo>
                  <a:pt x="6589" y="6866"/>
                  <a:pt x="6688" y="6848"/>
                  <a:pt x="6782" y="6811"/>
                </a:cubicBezTo>
                <a:cubicBezTo>
                  <a:pt x="7149" y="6651"/>
                  <a:pt x="7388" y="6237"/>
                  <a:pt x="7293" y="5806"/>
                </a:cubicBezTo>
                <a:cubicBezTo>
                  <a:pt x="7165" y="5279"/>
                  <a:pt x="6958" y="4769"/>
                  <a:pt x="6846" y="4242"/>
                </a:cubicBezTo>
                <a:cubicBezTo>
                  <a:pt x="6623" y="3173"/>
                  <a:pt x="6415" y="2104"/>
                  <a:pt x="6272" y="1019"/>
                </a:cubicBezTo>
                <a:cubicBezTo>
                  <a:pt x="6208" y="620"/>
                  <a:pt x="6208" y="253"/>
                  <a:pt x="5777" y="78"/>
                </a:cubicBezTo>
                <a:cubicBezTo>
                  <a:pt x="5642" y="26"/>
                  <a:pt x="5512" y="1"/>
                  <a:pt x="5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4;p39"/>
          <p:cNvSpPr txBox="1">
            <a:spLocks noGrp="1"/>
          </p:cNvSpPr>
          <p:nvPr>
            <p:ph type="subTitle" idx="2"/>
          </p:nvPr>
        </p:nvSpPr>
        <p:spPr>
          <a:xfrm>
            <a:off x="426561" y="776598"/>
            <a:ext cx="8447052" cy="2357100"/>
          </a:xfrm>
          <a:prstGeom prst="rect">
            <a:avLst/>
          </a:prstGeom>
        </p:spPr>
        <p:txBody>
          <a:bodyPr spcFirstLastPara="1" wrap="square" lIns="91425" tIns="91425" rIns="91425" bIns="91425" anchor="t" anchorCtr="0">
            <a:noAutofit/>
          </a:bodyPr>
          <a:lstStyle/>
          <a:p>
            <a:pPr marL="0" lvl="0" indent="0"/>
            <a:r>
              <a:rPr lang="en-US" b="1" dirty="0" smtClean="0"/>
              <a:t>1.Programming </a:t>
            </a:r>
            <a:r>
              <a:rPr lang="en-US" b="1" dirty="0"/>
              <a:t>Languages: </a:t>
            </a:r>
            <a:endParaRPr lang="en-US" b="1" dirty="0" smtClean="0"/>
          </a:p>
          <a:p>
            <a:pPr marL="0" lvl="0" indent="0"/>
            <a:r>
              <a:rPr lang="en-US" dirty="0" smtClean="0"/>
              <a:t>   PHP </a:t>
            </a:r>
            <a:r>
              <a:rPr lang="en-US" dirty="0"/>
              <a:t>HTML CSS JavaScript </a:t>
            </a:r>
            <a:endParaRPr lang="en-US" dirty="0" smtClean="0"/>
          </a:p>
          <a:p>
            <a:pPr marL="0" lvl="0" indent="0"/>
            <a:endParaRPr lang="en-US" dirty="0"/>
          </a:p>
          <a:p>
            <a:pPr marL="0" lvl="0" indent="0"/>
            <a:r>
              <a:rPr lang="en-US" b="1" dirty="0" smtClean="0"/>
              <a:t>2. Web </a:t>
            </a:r>
            <a:r>
              <a:rPr lang="en-US" b="1" dirty="0"/>
              <a:t>Server: </a:t>
            </a:r>
            <a:endParaRPr lang="en-US" b="1" dirty="0" smtClean="0"/>
          </a:p>
          <a:p>
            <a:pPr marL="0" lvl="0" indent="0"/>
            <a:r>
              <a:rPr lang="en-US" dirty="0" smtClean="0"/>
              <a:t> Apache </a:t>
            </a:r>
            <a:r>
              <a:rPr lang="en-US" dirty="0"/>
              <a:t>(for hosting your web application) </a:t>
            </a:r>
            <a:endParaRPr lang="en-US" dirty="0" smtClean="0"/>
          </a:p>
          <a:p>
            <a:pPr marL="0" lvl="0" indent="0"/>
            <a:endParaRPr lang="en-US" dirty="0" smtClean="0"/>
          </a:p>
          <a:p>
            <a:pPr marL="0" lvl="0" indent="0"/>
            <a:r>
              <a:rPr lang="en-US" b="1" dirty="0" smtClean="0"/>
              <a:t>3.Database:</a:t>
            </a:r>
          </a:p>
          <a:p>
            <a:pPr marL="0" lvl="0" indent="0"/>
            <a:r>
              <a:rPr lang="en-US" b="1" dirty="0" smtClean="0"/>
              <a:t> </a:t>
            </a:r>
            <a:r>
              <a:rPr lang="en-US" dirty="0"/>
              <a:t>SQL (for storing and managing data) </a:t>
            </a:r>
            <a:endParaRPr lang="en-US" dirty="0" smtClean="0"/>
          </a:p>
          <a:p>
            <a:pPr marL="0" lvl="0" indent="0"/>
            <a:endParaRPr lang="en-US" dirty="0" smtClean="0"/>
          </a:p>
          <a:p>
            <a:pPr marL="0" lvl="0" indent="0"/>
            <a:r>
              <a:rPr lang="en-US" b="1" dirty="0" smtClean="0"/>
              <a:t>4.Machine </a:t>
            </a:r>
            <a:r>
              <a:rPr lang="en-US" b="1" dirty="0"/>
              <a:t>Learning Libraries: </a:t>
            </a:r>
            <a:endParaRPr lang="en-US" dirty="0" smtClean="0"/>
          </a:p>
          <a:p>
            <a:pPr marL="0" lvl="0" indent="0"/>
            <a:r>
              <a:rPr lang="en-US" dirty="0" smtClean="0"/>
              <a:t>python </a:t>
            </a:r>
            <a:r>
              <a:rPr lang="en-US" dirty="0"/>
              <a:t>(for implementing machine learning models) </a:t>
            </a:r>
            <a:r>
              <a:rPr lang="en-US" dirty="0" smtClean="0"/>
              <a:t>,</a:t>
            </a:r>
            <a:r>
              <a:rPr lang="en-US" dirty="0" err="1" smtClean="0"/>
              <a:t>scikit</a:t>
            </a:r>
            <a:r>
              <a:rPr lang="en-US" dirty="0" smtClean="0"/>
              <a:t>-learn </a:t>
            </a:r>
            <a:r>
              <a:rPr lang="en-US" dirty="0"/>
              <a:t>(for various machine learning tasks) </a:t>
            </a:r>
            <a:r>
              <a:rPr lang="en-US" dirty="0" err="1" smtClean="0"/>
              <a:t>PyTorch</a:t>
            </a:r>
            <a:r>
              <a:rPr lang="en-US" dirty="0" smtClean="0"/>
              <a:t> </a:t>
            </a:r>
            <a:r>
              <a:rPr lang="en-US" dirty="0"/>
              <a:t>(for deep learning) </a:t>
            </a:r>
            <a:endParaRPr lang="en-US" dirty="0" smtClean="0"/>
          </a:p>
          <a:p>
            <a:pPr marL="0" lvl="0" indent="0"/>
            <a:endParaRPr lang="en-US" dirty="0" smtClean="0"/>
          </a:p>
          <a:p>
            <a:pPr marL="0" lvl="0" indent="0"/>
            <a:r>
              <a:rPr lang="en-US" b="1" dirty="0" smtClean="0"/>
              <a:t>5.APIs</a:t>
            </a:r>
            <a:r>
              <a:rPr lang="en-US" b="1" dirty="0"/>
              <a:t>: </a:t>
            </a:r>
            <a:endParaRPr lang="en-US" b="1" dirty="0" smtClean="0"/>
          </a:p>
          <a:p>
            <a:pPr marL="0" lvl="0" indent="0"/>
            <a:r>
              <a:rPr lang="en-US" dirty="0" smtClean="0"/>
              <a:t>Open Weather </a:t>
            </a:r>
            <a:r>
              <a:rPr lang="en-US" dirty="0"/>
              <a:t>API (for accessing weather data) </a:t>
            </a:r>
            <a:endParaRPr lang="en-US" dirty="0" smtClean="0"/>
          </a:p>
          <a:p>
            <a:pPr marL="0" lvl="0" indent="0"/>
            <a:r>
              <a:rPr lang="en-US" dirty="0" smtClean="0"/>
              <a:t>News </a:t>
            </a:r>
            <a:r>
              <a:rPr lang="en-US" dirty="0"/>
              <a:t>API (for delivering agriculture-related news and updates) </a:t>
            </a:r>
            <a:endParaRPr lang="en-US" dirty="0" smtClean="0"/>
          </a:p>
          <a:p>
            <a:pPr marL="0" lvl="0" indent="0"/>
            <a:r>
              <a:rPr lang="en-US" dirty="0" smtClean="0"/>
              <a:t>Stripe </a:t>
            </a:r>
            <a:r>
              <a:rPr lang="en-US" dirty="0"/>
              <a:t>API (for payment processing and financial transactions</a:t>
            </a:r>
            <a:r>
              <a:rPr lang="en-US" dirty="0" smtClean="0"/>
              <a:t>)</a:t>
            </a:r>
          </a:p>
          <a:p>
            <a:pPr marL="0" lvl="0" indent="0"/>
            <a:r>
              <a:rPr lang="en-US" dirty="0" smtClean="0"/>
              <a:t> Open AI </a:t>
            </a:r>
            <a:r>
              <a:rPr lang="en-US" dirty="0"/>
              <a:t>API (for advanced AI interactions) </a:t>
            </a:r>
          </a:p>
        </p:txBody>
      </p:sp>
    </p:spTree>
    <p:extLst>
      <p:ext uri="{BB962C8B-B14F-4D97-AF65-F5344CB8AC3E}">
        <p14:creationId xmlns:p14="http://schemas.microsoft.com/office/powerpoint/2010/main" val="3570174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9"/>
          <p:cNvSpPr txBox="1">
            <a:spLocks noGrp="1"/>
          </p:cNvSpPr>
          <p:nvPr>
            <p:ph type="title"/>
          </p:nvPr>
        </p:nvSpPr>
        <p:spPr>
          <a:xfrm>
            <a:off x="592277" y="203898"/>
            <a:ext cx="7704000" cy="572700"/>
          </a:xfrm>
          <a:prstGeom prst="rect">
            <a:avLst/>
          </a:prstGeom>
        </p:spPr>
        <p:txBody>
          <a:bodyPr spcFirstLastPara="1" wrap="square" lIns="91425" tIns="91425" rIns="91425" bIns="91425" anchor="t" anchorCtr="0">
            <a:noAutofit/>
          </a:bodyPr>
          <a:lstStyle/>
          <a:p>
            <a:pPr lvl="0"/>
            <a:r>
              <a:rPr lang="en-US" sz="1800" dirty="0"/>
              <a:t>user experiences in your AI-powered agriculture project</a:t>
            </a:r>
            <a:r>
              <a:rPr lang="en-US" dirty="0"/>
              <a:t>:</a:t>
            </a:r>
            <a:endParaRPr dirty="0"/>
          </a:p>
        </p:txBody>
      </p:sp>
      <p:sp>
        <p:nvSpPr>
          <p:cNvPr id="365" name="Google Shape;365;p39"/>
          <p:cNvSpPr/>
          <p:nvPr/>
        </p:nvSpPr>
        <p:spPr>
          <a:xfrm rot="6255445">
            <a:off x="282061" y="247259"/>
            <a:ext cx="289000" cy="268528"/>
          </a:xfrm>
          <a:custGeom>
            <a:avLst/>
            <a:gdLst/>
            <a:ahLst/>
            <a:cxnLst/>
            <a:rect l="l" t="t" r="r" b="b"/>
            <a:pathLst>
              <a:path w="7389" h="6866" extrusionOk="0">
                <a:moveTo>
                  <a:pt x="5386" y="1"/>
                </a:moveTo>
                <a:cubicBezTo>
                  <a:pt x="5126" y="1"/>
                  <a:pt x="4886" y="107"/>
                  <a:pt x="4660" y="301"/>
                </a:cubicBezTo>
                <a:cubicBezTo>
                  <a:pt x="4500" y="445"/>
                  <a:pt x="4325" y="572"/>
                  <a:pt x="4165" y="684"/>
                </a:cubicBezTo>
                <a:cubicBezTo>
                  <a:pt x="2969" y="1450"/>
                  <a:pt x="1756" y="2232"/>
                  <a:pt x="559" y="2998"/>
                </a:cubicBezTo>
                <a:cubicBezTo>
                  <a:pt x="511" y="3029"/>
                  <a:pt x="464" y="3077"/>
                  <a:pt x="432" y="3109"/>
                </a:cubicBezTo>
                <a:cubicBezTo>
                  <a:pt x="113" y="3412"/>
                  <a:pt x="1" y="3827"/>
                  <a:pt x="160" y="4114"/>
                </a:cubicBezTo>
                <a:cubicBezTo>
                  <a:pt x="290" y="4326"/>
                  <a:pt x="532" y="4451"/>
                  <a:pt x="823" y="4451"/>
                </a:cubicBezTo>
                <a:cubicBezTo>
                  <a:pt x="926" y="4451"/>
                  <a:pt x="1036" y="4435"/>
                  <a:pt x="1150" y="4402"/>
                </a:cubicBezTo>
                <a:cubicBezTo>
                  <a:pt x="1245" y="4370"/>
                  <a:pt x="1325" y="4338"/>
                  <a:pt x="1421" y="4274"/>
                </a:cubicBezTo>
                <a:cubicBezTo>
                  <a:pt x="1947" y="3971"/>
                  <a:pt x="2474" y="3652"/>
                  <a:pt x="3001" y="3333"/>
                </a:cubicBezTo>
                <a:cubicBezTo>
                  <a:pt x="3096" y="3269"/>
                  <a:pt x="3208" y="3205"/>
                  <a:pt x="3320" y="3141"/>
                </a:cubicBezTo>
                <a:lnTo>
                  <a:pt x="3320" y="3141"/>
                </a:lnTo>
                <a:cubicBezTo>
                  <a:pt x="3320" y="3333"/>
                  <a:pt x="3272" y="3476"/>
                  <a:pt x="3224" y="3604"/>
                </a:cubicBezTo>
                <a:cubicBezTo>
                  <a:pt x="3080" y="4051"/>
                  <a:pt x="2921" y="4481"/>
                  <a:pt x="2777" y="4928"/>
                </a:cubicBezTo>
                <a:cubicBezTo>
                  <a:pt x="2729" y="5088"/>
                  <a:pt x="2713" y="5279"/>
                  <a:pt x="2713" y="5439"/>
                </a:cubicBezTo>
                <a:cubicBezTo>
                  <a:pt x="2697" y="5902"/>
                  <a:pt x="2969" y="6253"/>
                  <a:pt x="3368" y="6332"/>
                </a:cubicBezTo>
                <a:cubicBezTo>
                  <a:pt x="3444" y="6348"/>
                  <a:pt x="3519" y="6355"/>
                  <a:pt x="3590" y="6355"/>
                </a:cubicBezTo>
                <a:cubicBezTo>
                  <a:pt x="3964" y="6355"/>
                  <a:pt x="4257" y="6149"/>
                  <a:pt x="4405" y="5774"/>
                </a:cubicBezTo>
                <a:cubicBezTo>
                  <a:pt x="4596" y="5327"/>
                  <a:pt x="4772" y="4864"/>
                  <a:pt x="4947" y="4418"/>
                </a:cubicBezTo>
                <a:cubicBezTo>
                  <a:pt x="4995" y="4434"/>
                  <a:pt x="5027" y="4434"/>
                  <a:pt x="5075" y="4434"/>
                </a:cubicBezTo>
                <a:cubicBezTo>
                  <a:pt x="5218" y="4960"/>
                  <a:pt x="5378" y="5471"/>
                  <a:pt x="5538" y="5981"/>
                </a:cubicBezTo>
                <a:cubicBezTo>
                  <a:pt x="5585" y="6141"/>
                  <a:pt x="5649" y="6316"/>
                  <a:pt x="5745" y="6444"/>
                </a:cubicBezTo>
                <a:cubicBezTo>
                  <a:pt x="5923" y="6717"/>
                  <a:pt x="6206" y="6866"/>
                  <a:pt x="6490" y="6866"/>
                </a:cubicBezTo>
                <a:cubicBezTo>
                  <a:pt x="6589" y="6866"/>
                  <a:pt x="6688" y="6848"/>
                  <a:pt x="6782" y="6811"/>
                </a:cubicBezTo>
                <a:cubicBezTo>
                  <a:pt x="7149" y="6651"/>
                  <a:pt x="7388" y="6237"/>
                  <a:pt x="7293" y="5806"/>
                </a:cubicBezTo>
                <a:cubicBezTo>
                  <a:pt x="7165" y="5279"/>
                  <a:pt x="6958" y="4769"/>
                  <a:pt x="6846" y="4242"/>
                </a:cubicBezTo>
                <a:cubicBezTo>
                  <a:pt x="6623" y="3173"/>
                  <a:pt x="6415" y="2104"/>
                  <a:pt x="6272" y="1019"/>
                </a:cubicBezTo>
                <a:cubicBezTo>
                  <a:pt x="6208" y="620"/>
                  <a:pt x="6208" y="253"/>
                  <a:pt x="5777" y="78"/>
                </a:cubicBezTo>
                <a:cubicBezTo>
                  <a:pt x="5642" y="26"/>
                  <a:pt x="5512" y="1"/>
                  <a:pt x="5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4;p39"/>
          <p:cNvSpPr txBox="1">
            <a:spLocks noGrp="1"/>
          </p:cNvSpPr>
          <p:nvPr>
            <p:ph type="subTitle" idx="2"/>
          </p:nvPr>
        </p:nvSpPr>
        <p:spPr>
          <a:xfrm>
            <a:off x="527963" y="1005216"/>
            <a:ext cx="8447052" cy="2357100"/>
          </a:xfrm>
          <a:prstGeom prst="rect">
            <a:avLst/>
          </a:prstGeom>
        </p:spPr>
        <p:txBody>
          <a:bodyPr spcFirstLastPara="1" wrap="square" lIns="91425" tIns="91425" rIns="91425" bIns="91425" anchor="t" anchorCtr="0">
            <a:noAutofit/>
          </a:bodyPr>
          <a:lstStyle/>
          <a:p>
            <a:pPr marL="342900" lvl="0" indent="-342900">
              <a:buAutoNum type="arabicPeriod"/>
            </a:pPr>
            <a:r>
              <a:rPr lang="en-US" b="1" dirty="0" smtClean="0"/>
              <a:t>Homepage</a:t>
            </a:r>
            <a:r>
              <a:rPr lang="en-US" b="1" dirty="0"/>
              <a:t>: </a:t>
            </a:r>
            <a:endParaRPr lang="en-US" b="1" dirty="0" smtClean="0"/>
          </a:p>
          <a:p>
            <a:pPr marL="285750" lvl="0" indent="-285750">
              <a:buFont typeface="Wingdings" panose="05000000000000000000" pitchFamily="2" charset="2"/>
              <a:buChar char="§"/>
            </a:pPr>
            <a:r>
              <a:rPr lang="en-US" dirty="0" smtClean="0"/>
              <a:t>Purpose</a:t>
            </a:r>
            <a:r>
              <a:rPr lang="en-US" dirty="0"/>
              <a:t>: The homepage is an entry point for users that provides details about the farm's work</a:t>
            </a:r>
            <a:r>
              <a:rPr lang="en-US" dirty="0" smtClean="0"/>
              <a:t>.</a:t>
            </a:r>
          </a:p>
          <a:p>
            <a:pPr marL="0" lvl="0" indent="0"/>
            <a:r>
              <a:rPr lang="en-US" dirty="0" smtClean="0"/>
              <a:t> </a:t>
            </a:r>
          </a:p>
          <a:p>
            <a:pPr marL="285750" lvl="0" indent="-285750">
              <a:buFont typeface="Wingdings" panose="05000000000000000000" pitchFamily="2" charset="2"/>
              <a:buChar char="§"/>
            </a:pPr>
            <a:r>
              <a:rPr lang="en-US" dirty="0" smtClean="0"/>
              <a:t>User </a:t>
            </a:r>
            <a:r>
              <a:rPr lang="en-US" dirty="0"/>
              <a:t>Experience: Users are presented with a nice and intuitive face. From here they can access different features and pages including crop recommendations, yield forecasts, weather forecast, news updates and more.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560" y="2364114"/>
            <a:ext cx="4808220" cy="2453640"/>
          </a:xfrm>
          <a:prstGeom prst="rect">
            <a:avLst/>
          </a:prstGeom>
        </p:spPr>
      </p:pic>
    </p:spTree>
    <p:extLst>
      <p:ext uri="{BB962C8B-B14F-4D97-AF65-F5344CB8AC3E}">
        <p14:creationId xmlns:p14="http://schemas.microsoft.com/office/powerpoint/2010/main" val="2313128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grpSp>
        <p:nvGrpSpPr>
          <p:cNvPr id="543" name="Google Shape;543;p52"/>
          <p:cNvGrpSpPr/>
          <p:nvPr/>
        </p:nvGrpSpPr>
        <p:grpSpPr>
          <a:xfrm>
            <a:off x="4862055" y="1171202"/>
            <a:ext cx="3432984" cy="2496295"/>
            <a:chOff x="331763" y="414153"/>
            <a:chExt cx="6903246" cy="5019697"/>
          </a:xfrm>
        </p:grpSpPr>
        <p:sp>
          <p:nvSpPr>
            <p:cNvPr id="544" name="Google Shape;544;p52"/>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2"/>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2"/>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2"/>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52"/>
          <p:cNvSpPr/>
          <p:nvPr/>
        </p:nvSpPr>
        <p:spPr>
          <a:xfrm>
            <a:off x="3925720" y="431079"/>
            <a:ext cx="1180610" cy="1043673"/>
          </a:xfrm>
          <a:custGeom>
            <a:avLst/>
            <a:gdLst/>
            <a:ahLst/>
            <a:cxnLst/>
            <a:rect l="l" t="t" r="r" b="b"/>
            <a:pathLst>
              <a:path w="40418" h="35730" extrusionOk="0">
                <a:moveTo>
                  <a:pt x="14540" y="1"/>
                </a:moveTo>
                <a:cubicBezTo>
                  <a:pt x="14139" y="1"/>
                  <a:pt x="13895" y="254"/>
                  <a:pt x="13787" y="713"/>
                </a:cubicBezTo>
                <a:cubicBezTo>
                  <a:pt x="11872" y="5324"/>
                  <a:pt x="14058" y="10638"/>
                  <a:pt x="15542" y="15089"/>
                </a:cubicBezTo>
                <a:cubicBezTo>
                  <a:pt x="12000" y="14419"/>
                  <a:pt x="8537" y="13478"/>
                  <a:pt x="4883" y="13462"/>
                </a:cubicBezTo>
                <a:cubicBezTo>
                  <a:pt x="3415" y="13749"/>
                  <a:pt x="447" y="13175"/>
                  <a:pt x="33" y="15009"/>
                </a:cubicBezTo>
                <a:cubicBezTo>
                  <a:pt x="17" y="16142"/>
                  <a:pt x="1" y="17546"/>
                  <a:pt x="1166" y="18105"/>
                </a:cubicBezTo>
                <a:cubicBezTo>
                  <a:pt x="5553" y="20259"/>
                  <a:pt x="10580" y="20099"/>
                  <a:pt x="15255" y="20849"/>
                </a:cubicBezTo>
                <a:cubicBezTo>
                  <a:pt x="11377" y="24072"/>
                  <a:pt x="7356" y="27631"/>
                  <a:pt x="5506" y="32481"/>
                </a:cubicBezTo>
                <a:cubicBezTo>
                  <a:pt x="5171" y="33338"/>
                  <a:pt x="5128" y="35730"/>
                  <a:pt x="6279" y="35730"/>
                </a:cubicBezTo>
                <a:cubicBezTo>
                  <a:pt x="6392" y="35730"/>
                  <a:pt x="6517" y="35707"/>
                  <a:pt x="6654" y="35657"/>
                </a:cubicBezTo>
                <a:cubicBezTo>
                  <a:pt x="12303" y="32800"/>
                  <a:pt x="15845" y="26929"/>
                  <a:pt x="19563" y="21998"/>
                </a:cubicBezTo>
                <a:cubicBezTo>
                  <a:pt x="21302" y="26418"/>
                  <a:pt x="22499" y="31412"/>
                  <a:pt x="25658" y="35050"/>
                </a:cubicBezTo>
                <a:cubicBezTo>
                  <a:pt x="25995" y="35394"/>
                  <a:pt x="26230" y="35534"/>
                  <a:pt x="26457" y="35534"/>
                </a:cubicBezTo>
                <a:cubicBezTo>
                  <a:pt x="26746" y="35534"/>
                  <a:pt x="27021" y="35308"/>
                  <a:pt x="27477" y="34986"/>
                </a:cubicBezTo>
                <a:cubicBezTo>
                  <a:pt x="31769" y="31476"/>
                  <a:pt x="28147" y="24838"/>
                  <a:pt x="25802" y="21073"/>
                </a:cubicBezTo>
                <a:cubicBezTo>
                  <a:pt x="30237" y="19908"/>
                  <a:pt x="36173" y="20722"/>
                  <a:pt x="39412" y="16876"/>
                </a:cubicBezTo>
                <a:cubicBezTo>
                  <a:pt x="40417" y="14627"/>
                  <a:pt x="35822" y="14244"/>
                  <a:pt x="34370" y="14084"/>
                </a:cubicBezTo>
                <a:cubicBezTo>
                  <a:pt x="33892" y="14037"/>
                  <a:pt x="33417" y="14016"/>
                  <a:pt x="32943" y="14016"/>
                </a:cubicBezTo>
                <a:cubicBezTo>
                  <a:pt x="30681" y="14016"/>
                  <a:pt x="28459" y="14488"/>
                  <a:pt x="26216" y="14818"/>
                </a:cubicBezTo>
                <a:cubicBezTo>
                  <a:pt x="27956" y="11228"/>
                  <a:pt x="29663" y="7686"/>
                  <a:pt x="30620" y="3824"/>
                </a:cubicBezTo>
                <a:cubicBezTo>
                  <a:pt x="30923" y="2261"/>
                  <a:pt x="30237" y="1303"/>
                  <a:pt x="28769" y="793"/>
                </a:cubicBezTo>
                <a:cubicBezTo>
                  <a:pt x="28611" y="760"/>
                  <a:pt x="28453" y="745"/>
                  <a:pt x="28294" y="745"/>
                </a:cubicBezTo>
                <a:cubicBezTo>
                  <a:pt x="25060" y="745"/>
                  <a:pt x="21622" y="7134"/>
                  <a:pt x="20010" y="9537"/>
                </a:cubicBezTo>
                <a:cubicBezTo>
                  <a:pt x="19084" y="6218"/>
                  <a:pt x="18701" y="1032"/>
                  <a:pt x="14776" y="27"/>
                </a:cubicBezTo>
                <a:cubicBezTo>
                  <a:pt x="14692" y="9"/>
                  <a:pt x="14613" y="1"/>
                  <a:pt x="145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2"/>
          <p:cNvSpPr/>
          <p:nvPr/>
        </p:nvSpPr>
        <p:spPr>
          <a:xfrm flipH="1">
            <a:off x="-775398" y="3509390"/>
            <a:ext cx="2110633" cy="2189228"/>
          </a:xfrm>
          <a:custGeom>
            <a:avLst/>
            <a:gdLst/>
            <a:ahLst/>
            <a:cxnLst/>
            <a:rect l="l" t="t" r="r" b="b"/>
            <a:pathLst>
              <a:path w="52608" h="54567" extrusionOk="0">
                <a:moveTo>
                  <a:pt x="32311" y="1485"/>
                </a:moveTo>
                <a:cubicBezTo>
                  <a:pt x="32582" y="2075"/>
                  <a:pt x="32694" y="2633"/>
                  <a:pt x="32678" y="3176"/>
                </a:cubicBezTo>
                <a:cubicBezTo>
                  <a:pt x="32630" y="4389"/>
                  <a:pt x="32550" y="5617"/>
                  <a:pt x="32407" y="6814"/>
                </a:cubicBezTo>
                <a:cubicBezTo>
                  <a:pt x="32263" y="8106"/>
                  <a:pt x="32072" y="9383"/>
                  <a:pt x="31848" y="10659"/>
                </a:cubicBezTo>
                <a:cubicBezTo>
                  <a:pt x="31657" y="11744"/>
                  <a:pt x="31434" y="12829"/>
                  <a:pt x="31194" y="13898"/>
                </a:cubicBezTo>
                <a:cubicBezTo>
                  <a:pt x="30716" y="15957"/>
                  <a:pt x="30221" y="17999"/>
                  <a:pt x="29726" y="20041"/>
                </a:cubicBezTo>
                <a:cubicBezTo>
                  <a:pt x="29503" y="20903"/>
                  <a:pt x="29264" y="21765"/>
                  <a:pt x="29040" y="22626"/>
                </a:cubicBezTo>
                <a:cubicBezTo>
                  <a:pt x="28912" y="23121"/>
                  <a:pt x="29311" y="23775"/>
                  <a:pt x="29822" y="23839"/>
                </a:cubicBezTo>
                <a:cubicBezTo>
                  <a:pt x="29950" y="23839"/>
                  <a:pt x="30141" y="23695"/>
                  <a:pt x="30237" y="23552"/>
                </a:cubicBezTo>
                <a:cubicBezTo>
                  <a:pt x="30492" y="23217"/>
                  <a:pt x="30700" y="22866"/>
                  <a:pt x="30923" y="22499"/>
                </a:cubicBezTo>
                <a:cubicBezTo>
                  <a:pt x="32168" y="20504"/>
                  <a:pt x="33604" y="18621"/>
                  <a:pt x="35215" y="16898"/>
                </a:cubicBezTo>
                <a:cubicBezTo>
                  <a:pt x="37385" y="14600"/>
                  <a:pt x="39794" y="12574"/>
                  <a:pt x="42507" y="10947"/>
                </a:cubicBezTo>
                <a:cubicBezTo>
                  <a:pt x="43097" y="10595"/>
                  <a:pt x="43752" y="10388"/>
                  <a:pt x="44390" y="10117"/>
                </a:cubicBezTo>
                <a:cubicBezTo>
                  <a:pt x="44517" y="10069"/>
                  <a:pt x="44661" y="10069"/>
                  <a:pt x="44837" y="10053"/>
                </a:cubicBezTo>
                <a:lnTo>
                  <a:pt x="44837" y="10053"/>
                </a:lnTo>
                <a:cubicBezTo>
                  <a:pt x="44932" y="10707"/>
                  <a:pt x="44757" y="11298"/>
                  <a:pt x="44549" y="11840"/>
                </a:cubicBezTo>
                <a:cubicBezTo>
                  <a:pt x="43975" y="13292"/>
                  <a:pt x="43161" y="14616"/>
                  <a:pt x="42204" y="15829"/>
                </a:cubicBezTo>
                <a:cubicBezTo>
                  <a:pt x="41135" y="17169"/>
                  <a:pt x="40034" y="18494"/>
                  <a:pt x="38869" y="19754"/>
                </a:cubicBezTo>
                <a:cubicBezTo>
                  <a:pt x="38007" y="20712"/>
                  <a:pt x="37034" y="21557"/>
                  <a:pt x="36125" y="22451"/>
                </a:cubicBezTo>
                <a:cubicBezTo>
                  <a:pt x="35167" y="23376"/>
                  <a:pt x="34226" y="24302"/>
                  <a:pt x="33300" y="25259"/>
                </a:cubicBezTo>
                <a:cubicBezTo>
                  <a:pt x="32917" y="25642"/>
                  <a:pt x="32566" y="26057"/>
                  <a:pt x="32215" y="26472"/>
                </a:cubicBezTo>
                <a:cubicBezTo>
                  <a:pt x="31976" y="26759"/>
                  <a:pt x="32040" y="26982"/>
                  <a:pt x="32279" y="27269"/>
                </a:cubicBezTo>
                <a:cubicBezTo>
                  <a:pt x="32545" y="27570"/>
                  <a:pt x="32810" y="27674"/>
                  <a:pt x="33075" y="27674"/>
                </a:cubicBezTo>
                <a:cubicBezTo>
                  <a:pt x="33416" y="27674"/>
                  <a:pt x="33757" y="27502"/>
                  <a:pt x="34098" y="27349"/>
                </a:cubicBezTo>
                <a:cubicBezTo>
                  <a:pt x="35758" y="26599"/>
                  <a:pt x="37385" y="25786"/>
                  <a:pt x="39076" y="25115"/>
                </a:cubicBezTo>
                <a:cubicBezTo>
                  <a:pt x="40656" y="24509"/>
                  <a:pt x="42268" y="23967"/>
                  <a:pt x="43911" y="23568"/>
                </a:cubicBezTo>
                <a:cubicBezTo>
                  <a:pt x="45172" y="23265"/>
                  <a:pt x="46496" y="23137"/>
                  <a:pt x="47788" y="23073"/>
                </a:cubicBezTo>
                <a:cubicBezTo>
                  <a:pt x="47994" y="23061"/>
                  <a:pt x="48199" y="23054"/>
                  <a:pt x="48405" y="23054"/>
                </a:cubicBezTo>
                <a:cubicBezTo>
                  <a:pt x="49255" y="23054"/>
                  <a:pt x="50103" y="23173"/>
                  <a:pt x="50900" y="23520"/>
                </a:cubicBezTo>
                <a:cubicBezTo>
                  <a:pt x="51267" y="23679"/>
                  <a:pt x="51363" y="23871"/>
                  <a:pt x="51267" y="24270"/>
                </a:cubicBezTo>
                <a:cubicBezTo>
                  <a:pt x="51027" y="25179"/>
                  <a:pt x="50389" y="25786"/>
                  <a:pt x="49639" y="26232"/>
                </a:cubicBezTo>
                <a:cubicBezTo>
                  <a:pt x="48666" y="26807"/>
                  <a:pt x="47645" y="27333"/>
                  <a:pt x="46608" y="27764"/>
                </a:cubicBezTo>
                <a:cubicBezTo>
                  <a:pt x="45475" y="28259"/>
                  <a:pt x="44310" y="28674"/>
                  <a:pt x="43113" y="29025"/>
                </a:cubicBezTo>
                <a:cubicBezTo>
                  <a:pt x="41246" y="29567"/>
                  <a:pt x="39332" y="30014"/>
                  <a:pt x="37401" y="30317"/>
                </a:cubicBezTo>
                <a:cubicBezTo>
                  <a:pt x="36013" y="30525"/>
                  <a:pt x="34625" y="30668"/>
                  <a:pt x="33237" y="30684"/>
                </a:cubicBezTo>
                <a:cubicBezTo>
                  <a:pt x="32965" y="30684"/>
                  <a:pt x="32678" y="30907"/>
                  <a:pt x="32455" y="31083"/>
                </a:cubicBezTo>
                <a:cubicBezTo>
                  <a:pt x="32391" y="31131"/>
                  <a:pt x="32471" y="31450"/>
                  <a:pt x="32566" y="31594"/>
                </a:cubicBezTo>
                <a:cubicBezTo>
                  <a:pt x="32838" y="31945"/>
                  <a:pt x="33300" y="32056"/>
                  <a:pt x="33667" y="32280"/>
                </a:cubicBezTo>
                <a:cubicBezTo>
                  <a:pt x="34609" y="32854"/>
                  <a:pt x="35550" y="33476"/>
                  <a:pt x="36428" y="34162"/>
                </a:cubicBezTo>
                <a:cubicBezTo>
                  <a:pt x="37720" y="35184"/>
                  <a:pt x="38997" y="36237"/>
                  <a:pt x="40209" y="37354"/>
                </a:cubicBezTo>
                <a:cubicBezTo>
                  <a:pt x="41246" y="38311"/>
                  <a:pt x="42236" y="39348"/>
                  <a:pt x="43145" y="40417"/>
                </a:cubicBezTo>
                <a:cubicBezTo>
                  <a:pt x="44326" y="41821"/>
                  <a:pt x="45411" y="43321"/>
                  <a:pt x="46001" y="45092"/>
                </a:cubicBezTo>
                <a:cubicBezTo>
                  <a:pt x="46049" y="45204"/>
                  <a:pt x="46081" y="45332"/>
                  <a:pt x="46145" y="45555"/>
                </a:cubicBezTo>
                <a:cubicBezTo>
                  <a:pt x="45698" y="45316"/>
                  <a:pt x="45315" y="45156"/>
                  <a:pt x="44964" y="44933"/>
                </a:cubicBezTo>
                <a:cubicBezTo>
                  <a:pt x="43401" y="43943"/>
                  <a:pt x="41853" y="42986"/>
                  <a:pt x="40321" y="41949"/>
                </a:cubicBezTo>
                <a:cubicBezTo>
                  <a:pt x="38725" y="40864"/>
                  <a:pt x="37130" y="39731"/>
                  <a:pt x="35582" y="38534"/>
                </a:cubicBezTo>
                <a:cubicBezTo>
                  <a:pt x="34577" y="37769"/>
                  <a:pt x="33635" y="36875"/>
                  <a:pt x="32726" y="35981"/>
                </a:cubicBezTo>
                <a:cubicBezTo>
                  <a:pt x="32088" y="35375"/>
                  <a:pt x="31529" y="34673"/>
                  <a:pt x="30955" y="34019"/>
                </a:cubicBezTo>
                <a:cubicBezTo>
                  <a:pt x="30827" y="33869"/>
                  <a:pt x="30636" y="33793"/>
                  <a:pt x="30451" y="33793"/>
                </a:cubicBezTo>
                <a:cubicBezTo>
                  <a:pt x="30243" y="33793"/>
                  <a:pt x="30042" y="33889"/>
                  <a:pt x="29950" y="34083"/>
                </a:cubicBezTo>
                <a:cubicBezTo>
                  <a:pt x="29886" y="34194"/>
                  <a:pt x="29950" y="34434"/>
                  <a:pt x="30045" y="34545"/>
                </a:cubicBezTo>
                <a:cubicBezTo>
                  <a:pt x="30700" y="35519"/>
                  <a:pt x="31418" y="36444"/>
                  <a:pt x="32040" y="37433"/>
                </a:cubicBezTo>
                <a:cubicBezTo>
                  <a:pt x="33173" y="39221"/>
                  <a:pt x="34258" y="41024"/>
                  <a:pt x="35024" y="43018"/>
                </a:cubicBezTo>
                <a:cubicBezTo>
                  <a:pt x="35614" y="44566"/>
                  <a:pt x="36061" y="46145"/>
                  <a:pt x="36300" y="47773"/>
                </a:cubicBezTo>
                <a:cubicBezTo>
                  <a:pt x="36412" y="48571"/>
                  <a:pt x="36316" y="49416"/>
                  <a:pt x="36300" y="50230"/>
                </a:cubicBezTo>
                <a:cubicBezTo>
                  <a:pt x="36268" y="50821"/>
                  <a:pt x="36141" y="51379"/>
                  <a:pt x="35821" y="51890"/>
                </a:cubicBezTo>
                <a:cubicBezTo>
                  <a:pt x="35702" y="52082"/>
                  <a:pt x="35630" y="52169"/>
                  <a:pt x="35521" y="52169"/>
                </a:cubicBezTo>
                <a:cubicBezTo>
                  <a:pt x="35441" y="52169"/>
                  <a:pt x="35339" y="52121"/>
                  <a:pt x="35183" y="52033"/>
                </a:cubicBezTo>
                <a:cubicBezTo>
                  <a:pt x="34545" y="51666"/>
                  <a:pt x="34162" y="51060"/>
                  <a:pt x="33731" y="50501"/>
                </a:cubicBezTo>
                <a:cubicBezTo>
                  <a:pt x="32487" y="48842"/>
                  <a:pt x="31593" y="46991"/>
                  <a:pt x="30700" y="45124"/>
                </a:cubicBezTo>
                <a:cubicBezTo>
                  <a:pt x="30141" y="43975"/>
                  <a:pt x="29662" y="42779"/>
                  <a:pt x="29279" y="41550"/>
                </a:cubicBezTo>
                <a:cubicBezTo>
                  <a:pt x="28737" y="39843"/>
                  <a:pt x="28354" y="38088"/>
                  <a:pt x="28370" y="36269"/>
                </a:cubicBezTo>
                <a:cubicBezTo>
                  <a:pt x="28370" y="36061"/>
                  <a:pt x="28306" y="35854"/>
                  <a:pt x="28274" y="35646"/>
                </a:cubicBezTo>
                <a:cubicBezTo>
                  <a:pt x="28248" y="35408"/>
                  <a:pt x="28111" y="35279"/>
                  <a:pt x="27919" y="35279"/>
                </a:cubicBezTo>
                <a:cubicBezTo>
                  <a:pt x="27880" y="35279"/>
                  <a:pt x="27839" y="35285"/>
                  <a:pt x="27796" y="35295"/>
                </a:cubicBezTo>
                <a:cubicBezTo>
                  <a:pt x="27556" y="35359"/>
                  <a:pt x="27253" y="35455"/>
                  <a:pt x="27285" y="35806"/>
                </a:cubicBezTo>
                <a:cubicBezTo>
                  <a:pt x="27301" y="36141"/>
                  <a:pt x="27381" y="36460"/>
                  <a:pt x="27365" y="36779"/>
                </a:cubicBezTo>
                <a:cubicBezTo>
                  <a:pt x="27301" y="37864"/>
                  <a:pt x="27285" y="38949"/>
                  <a:pt x="27125" y="40018"/>
                </a:cubicBezTo>
                <a:cubicBezTo>
                  <a:pt x="26854" y="41710"/>
                  <a:pt x="26535" y="43417"/>
                  <a:pt x="26168" y="45108"/>
                </a:cubicBezTo>
                <a:cubicBezTo>
                  <a:pt x="25961" y="46050"/>
                  <a:pt x="25610" y="46975"/>
                  <a:pt x="25290" y="47885"/>
                </a:cubicBezTo>
                <a:cubicBezTo>
                  <a:pt x="24652" y="49767"/>
                  <a:pt x="23487" y="51331"/>
                  <a:pt x="22259" y="52847"/>
                </a:cubicBezTo>
                <a:cubicBezTo>
                  <a:pt x="22067" y="53070"/>
                  <a:pt x="21876" y="53278"/>
                  <a:pt x="21684" y="53501"/>
                </a:cubicBezTo>
                <a:lnTo>
                  <a:pt x="21525" y="53453"/>
                </a:lnTo>
                <a:cubicBezTo>
                  <a:pt x="21461" y="53134"/>
                  <a:pt x="21349" y="52831"/>
                  <a:pt x="21317" y="52512"/>
                </a:cubicBezTo>
                <a:cubicBezTo>
                  <a:pt x="21174" y="50900"/>
                  <a:pt x="21238" y="49289"/>
                  <a:pt x="21445" y="47677"/>
                </a:cubicBezTo>
                <a:cubicBezTo>
                  <a:pt x="21621" y="46177"/>
                  <a:pt x="21796" y="44677"/>
                  <a:pt x="22020" y="43194"/>
                </a:cubicBezTo>
                <a:cubicBezTo>
                  <a:pt x="22147" y="42268"/>
                  <a:pt x="22323" y="41343"/>
                  <a:pt x="22530" y="40433"/>
                </a:cubicBezTo>
                <a:cubicBezTo>
                  <a:pt x="22961" y="38534"/>
                  <a:pt x="23424" y="36652"/>
                  <a:pt x="23870" y="34753"/>
                </a:cubicBezTo>
                <a:cubicBezTo>
                  <a:pt x="23966" y="34370"/>
                  <a:pt x="24046" y="33971"/>
                  <a:pt x="24094" y="33556"/>
                </a:cubicBezTo>
                <a:cubicBezTo>
                  <a:pt x="24110" y="33413"/>
                  <a:pt x="24046" y="33205"/>
                  <a:pt x="23950" y="33125"/>
                </a:cubicBezTo>
                <a:cubicBezTo>
                  <a:pt x="23883" y="33092"/>
                  <a:pt x="23784" y="33071"/>
                  <a:pt x="23690" y="33071"/>
                </a:cubicBezTo>
                <a:cubicBezTo>
                  <a:pt x="23606" y="33071"/>
                  <a:pt x="23524" y="33088"/>
                  <a:pt x="23472" y="33125"/>
                </a:cubicBezTo>
                <a:cubicBezTo>
                  <a:pt x="23216" y="33301"/>
                  <a:pt x="22993" y="33524"/>
                  <a:pt x="22833" y="33780"/>
                </a:cubicBezTo>
                <a:cubicBezTo>
                  <a:pt x="22402" y="34466"/>
                  <a:pt x="22083" y="35216"/>
                  <a:pt x="21621" y="35886"/>
                </a:cubicBezTo>
                <a:cubicBezTo>
                  <a:pt x="20855" y="37019"/>
                  <a:pt x="20073" y="38151"/>
                  <a:pt x="19179" y="39189"/>
                </a:cubicBezTo>
                <a:cubicBezTo>
                  <a:pt x="17568" y="41055"/>
                  <a:pt x="15653" y="42539"/>
                  <a:pt x="13339" y="43449"/>
                </a:cubicBezTo>
                <a:cubicBezTo>
                  <a:pt x="12223" y="43880"/>
                  <a:pt x="11106" y="44199"/>
                  <a:pt x="9909" y="44247"/>
                </a:cubicBezTo>
                <a:cubicBezTo>
                  <a:pt x="9873" y="44249"/>
                  <a:pt x="9838" y="44251"/>
                  <a:pt x="9802" y="44251"/>
                </a:cubicBezTo>
                <a:cubicBezTo>
                  <a:pt x="9630" y="44251"/>
                  <a:pt x="9458" y="44220"/>
                  <a:pt x="9287" y="44167"/>
                </a:cubicBezTo>
                <a:cubicBezTo>
                  <a:pt x="8728" y="43991"/>
                  <a:pt x="8616" y="43736"/>
                  <a:pt x="8888" y="43210"/>
                </a:cubicBezTo>
                <a:cubicBezTo>
                  <a:pt x="9542" y="41885"/>
                  <a:pt x="10547" y="40832"/>
                  <a:pt x="11568" y="39811"/>
                </a:cubicBezTo>
                <a:cubicBezTo>
                  <a:pt x="12526" y="38854"/>
                  <a:pt x="13515" y="37912"/>
                  <a:pt x="14552" y="37051"/>
                </a:cubicBezTo>
                <a:cubicBezTo>
                  <a:pt x="15781" y="36029"/>
                  <a:pt x="17057" y="35024"/>
                  <a:pt x="18382" y="34099"/>
                </a:cubicBezTo>
                <a:cubicBezTo>
                  <a:pt x="20025" y="32950"/>
                  <a:pt x="21748" y="31881"/>
                  <a:pt x="23440" y="30780"/>
                </a:cubicBezTo>
                <a:cubicBezTo>
                  <a:pt x="23791" y="30556"/>
                  <a:pt x="23966" y="29759"/>
                  <a:pt x="23695" y="29455"/>
                </a:cubicBezTo>
                <a:cubicBezTo>
                  <a:pt x="23578" y="29324"/>
                  <a:pt x="23327" y="29246"/>
                  <a:pt x="23127" y="29246"/>
                </a:cubicBezTo>
                <a:cubicBezTo>
                  <a:pt x="23108" y="29246"/>
                  <a:pt x="23090" y="29247"/>
                  <a:pt x="23073" y="29248"/>
                </a:cubicBezTo>
                <a:cubicBezTo>
                  <a:pt x="22402" y="29296"/>
                  <a:pt x="21748" y="29376"/>
                  <a:pt x="21110" y="29503"/>
                </a:cubicBezTo>
                <a:cubicBezTo>
                  <a:pt x="19658" y="29775"/>
                  <a:pt x="18238" y="30158"/>
                  <a:pt x="16802" y="30397"/>
                </a:cubicBezTo>
                <a:cubicBezTo>
                  <a:pt x="15255" y="30653"/>
                  <a:pt x="13700" y="30790"/>
                  <a:pt x="12137" y="30790"/>
                </a:cubicBezTo>
                <a:cubicBezTo>
                  <a:pt x="11555" y="30790"/>
                  <a:pt x="10972" y="30771"/>
                  <a:pt x="10388" y="30732"/>
                </a:cubicBezTo>
                <a:cubicBezTo>
                  <a:pt x="9015" y="30636"/>
                  <a:pt x="7659" y="30493"/>
                  <a:pt x="6319" y="30173"/>
                </a:cubicBezTo>
                <a:cubicBezTo>
                  <a:pt x="5026" y="29854"/>
                  <a:pt x="3782" y="29408"/>
                  <a:pt x="2665" y="28690"/>
                </a:cubicBezTo>
                <a:cubicBezTo>
                  <a:pt x="2202" y="28402"/>
                  <a:pt x="1819" y="27988"/>
                  <a:pt x="1420" y="27636"/>
                </a:cubicBezTo>
                <a:cubicBezTo>
                  <a:pt x="1229" y="27477"/>
                  <a:pt x="1245" y="27317"/>
                  <a:pt x="1436" y="27142"/>
                </a:cubicBezTo>
                <a:cubicBezTo>
                  <a:pt x="1947" y="26631"/>
                  <a:pt x="2633" y="26472"/>
                  <a:pt x="3287" y="26328"/>
                </a:cubicBezTo>
                <a:cubicBezTo>
                  <a:pt x="4409" y="26104"/>
                  <a:pt x="5539" y="26027"/>
                  <a:pt x="6673" y="26027"/>
                </a:cubicBezTo>
                <a:cubicBezTo>
                  <a:pt x="7717" y="26027"/>
                  <a:pt x="8765" y="26092"/>
                  <a:pt x="9813" y="26169"/>
                </a:cubicBezTo>
                <a:cubicBezTo>
                  <a:pt x="11249" y="26280"/>
                  <a:pt x="12701" y="26440"/>
                  <a:pt x="14137" y="26615"/>
                </a:cubicBezTo>
                <a:cubicBezTo>
                  <a:pt x="15525" y="26775"/>
                  <a:pt x="16898" y="26966"/>
                  <a:pt x="18270" y="27222"/>
                </a:cubicBezTo>
                <a:cubicBezTo>
                  <a:pt x="19818" y="27493"/>
                  <a:pt x="21349" y="27860"/>
                  <a:pt x="22897" y="28179"/>
                </a:cubicBezTo>
                <a:cubicBezTo>
                  <a:pt x="22983" y="28198"/>
                  <a:pt x="23054" y="28209"/>
                  <a:pt x="23114" y="28209"/>
                </a:cubicBezTo>
                <a:cubicBezTo>
                  <a:pt x="23300" y="28209"/>
                  <a:pt x="23375" y="28105"/>
                  <a:pt x="23424" y="27828"/>
                </a:cubicBezTo>
                <a:cubicBezTo>
                  <a:pt x="23456" y="27605"/>
                  <a:pt x="23487" y="27381"/>
                  <a:pt x="23456" y="27174"/>
                </a:cubicBezTo>
                <a:cubicBezTo>
                  <a:pt x="23440" y="27046"/>
                  <a:pt x="23296" y="26902"/>
                  <a:pt x="23184" y="26823"/>
                </a:cubicBezTo>
                <a:cubicBezTo>
                  <a:pt x="23009" y="26695"/>
                  <a:pt x="22785" y="26631"/>
                  <a:pt x="22610" y="26488"/>
                </a:cubicBezTo>
                <a:cubicBezTo>
                  <a:pt x="21716" y="25786"/>
                  <a:pt x="20823" y="25084"/>
                  <a:pt x="19961" y="24350"/>
                </a:cubicBezTo>
                <a:cubicBezTo>
                  <a:pt x="18733" y="23296"/>
                  <a:pt x="17504" y="22243"/>
                  <a:pt x="16307" y="21158"/>
                </a:cubicBezTo>
                <a:cubicBezTo>
                  <a:pt x="15525" y="20456"/>
                  <a:pt x="14760" y="19722"/>
                  <a:pt x="14042" y="18940"/>
                </a:cubicBezTo>
                <a:cubicBezTo>
                  <a:pt x="12717" y="17536"/>
                  <a:pt x="11441" y="16052"/>
                  <a:pt x="10483" y="14361"/>
                </a:cubicBezTo>
                <a:cubicBezTo>
                  <a:pt x="9813" y="13196"/>
                  <a:pt x="9191" y="12016"/>
                  <a:pt x="8808" y="10707"/>
                </a:cubicBezTo>
                <a:cubicBezTo>
                  <a:pt x="8696" y="10308"/>
                  <a:pt x="8728" y="9941"/>
                  <a:pt x="8936" y="9574"/>
                </a:cubicBezTo>
                <a:cubicBezTo>
                  <a:pt x="9071" y="9348"/>
                  <a:pt x="9351" y="9218"/>
                  <a:pt x="9621" y="9218"/>
                </a:cubicBezTo>
                <a:cubicBezTo>
                  <a:pt x="9733" y="9218"/>
                  <a:pt x="9843" y="9240"/>
                  <a:pt x="9941" y="9287"/>
                </a:cubicBezTo>
                <a:cubicBezTo>
                  <a:pt x="10675" y="9638"/>
                  <a:pt x="11233" y="10197"/>
                  <a:pt x="11760" y="10787"/>
                </a:cubicBezTo>
                <a:cubicBezTo>
                  <a:pt x="12574" y="11665"/>
                  <a:pt x="13387" y="12526"/>
                  <a:pt x="14201" y="13420"/>
                </a:cubicBezTo>
                <a:cubicBezTo>
                  <a:pt x="14791" y="14074"/>
                  <a:pt x="15366" y="14728"/>
                  <a:pt x="15972" y="15382"/>
                </a:cubicBezTo>
                <a:cubicBezTo>
                  <a:pt x="16898" y="16419"/>
                  <a:pt x="17855" y="17457"/>
                  <a:pt x="18796" y="18478"/>
                </a:cubicBezTo>
                <a:cubicBezTo>
                  <a:pt x="19483" y="19244"/>
                  <a:pt x="20169" y="20010"/>
                  <a:pt x="20871" y="20775"/>
                </a:cubicBezTo>
                <a:cubicBezTo>
                  <a:pt x="21796" y="21765"/>
                  <a:pt x="22722" y="22738"/>
                  <a:pt x="23631" y="23727"/>
                </a:cubicBezTo>
                <a:cubicBezTo>
                  <a:pt x="24110" y="24238"/>
                  <a:pt x="24557" y="24780"/>
                  <a:pt x="25019" y="25291"/>
                </a:cubicBezTo>
                <a:cubicBezTo>
                  <a:pt x="25099" y="25387"/>
                  <a:pt x="25211" y="25451"/>
                  <a:pt x="25338" y="25498"/>
                </a:cubicBezTo>
                <a:cubicBezTo>
                  <a:pt x="25418" y="25540"/>
                  <a:pt x="25487" y="25560"/>
                  <a:pt x="25548" y="25560"/>
                </a:cubicBezTo>
                <a:cubicBezTo>
                  <a:pt x="25696" y="25560"/>
                  <a:pt x="25792" y="25442"/>
                  <a:pt x="25849" y="25227"/>
                </a:cubicBezTo>
                <a:cubicBezTo>
                  <a:pt x="26088" y="24334"/>
                  <a:pt x="25737" y="23616"/>
                  <a:pt x="25195" y="22945"/>
                </a:cubicBezTo>
                <a:cubicBezTo>
                  <a:pt x="24812" y="22483"/>
                  <a:pt x="24349" y="22052"/>
                  <a:pt x="24014" y="21541"/>
                </a:cubicBezTo>
                <a:cubicBezTo>
                  <a:pt x="23599" y="20871"/>
                  <a:pt x="23248" y="20169"/>
                  <a:pt x="22929" y="19451"/>
                </a:cubicBezTo>
                <a:cubicBezTo>
                  <a:pt x="21764" y="16834"/>
                  <a:pt x="20887" y="14106"/>
                  <a:pt x="20089" y="11361"/>
                </a:cubicBezTo>
                <a:cubicBezTo>
                  <a:pt x="19626" y="9734"/>
                  <a:pt x="19323" y="8074"/>
                  <a:pt x="19195" y="6383"/>
                </a:cubicBezTo>
                <a:cubicBezTo>
                  <a:pt x="19131" y="5490"/>
                  <a:pt x="19084" y="4628"/>
                  <a:pt x="19291" y="3750"/>
                </a:cubicBezTo>
                <a:cubicBezTo>
                  <a:pt x="19307" y="3607"/>
                  <a:pt x="19371" y="3463"/>
                  <a:pt x="19419" y="3335"/>
                </a:cubicBezTo>
                <a:cubicBezTo>
                  <a:pt x="19451" y="3320"/>
                  <a:pt x="19483" y="3320"/>
                  <a:pt x="19530" y="3304"/>
                </a:cubicBezTo>
                <a:cubicBezTo>
                  <a:pt x="19706" y="3591"/>
                  <a:pt x="19913" y="3846"/>
                  <a:pt x="20057" y="4149"/>
                </a:cubicBezTo>
                <a:cubicBezTo>
                  <a:pt x="20711" y="5537"/>
                  <a:pt x="21381" y="6910"/>
                  <a:pt x="21956" y="8330"/>
                </a:cubicBezTo>
                <a:cubicBezTo>
                  <a:pt x="22610" y="10005"/>
                  <a:pt x="23168" y="11712"/>
                  <a:pt x="23743" y="13420"/>
                </a:cubicBezTo>
                <a:cubicBezTo>
                  <a:pt x="24142" y="14584"/>
                  <a:pt x="24541" y="15749"/>
                  <a:pt x="24844" y="16930"/>
                </a:cubicBezTo>
                <a:cubicBezTo>
                  <a:pt x="25306" y="18797"/>
                  <a:pt x="25737" y="20680"/>
                  <a:pt x="26088" y="22562"/>
                </a:cubicBezTo>
                <a:cubicBezTo>
                  <a:pt x="26184" y="23105"/>
                  <a:pt x="26391" y="23488"/>
                  <a:pt x="26806" y="23791"/>
                </a:cubicBezTo>
                <a:cubicBezTo>
                  <a:pt x="26941" y="23895"/>
                  <a:pt x="27056" y="23947"/>
                  <a:pt x="27148" y="23947"/>
                </a:cubicBezTo>
                <a:cubicBezTo>
                  <a:pt x="27296" y="23947"/>
                  <a:pt x="27381" y="23811"/>
                  <a:pt x="27381" y="23536"/>
                </a:cubicBezTo>
                <a:cubicBezTo>
                  <a:pt x="27413" y="22531"/>
                  <a:pt x="27397" y="21541"/>
                  <a:pt x="27397" y="20552"/>
                </a:cubicBezTo>
                <a:cubicBezTo>
                  <a:pt x="27397" y="18972"/>
                  <a:pt x="27333" y="17377"/>
                  <a:pt x="27413" y="15813"/>
                </a:cubicBezTo>
                <a:cubicBezTo>
                  <a:pt x="27508" y="14281"/>
                  <a:pt x="27684" y="12750"/>
                  <a:pt x="27939" y="11250"/>
                </a:cubicBezTo>
                <a:cubicBezTo>
                  <a:pt x="28179" y="9909"/>
                  <a:pt x="28498" y="8601"/>
                  <a:pt x="28912" y="7309"/>
                </a:cubicBezTo>
                <a:cubicBezTo>
                  <a:pt x="29503" y="5506"/>
                  <a:pt x="30253" y="3750"/>
                  <a:pt x="31465" y="2250"/>
                </a:cubicBezTo>
                <a:cubicBezTo>
                  <a:pt x="31689" y="1979"/>
                  <a:pt x="31992" y="1772"/>
                  <a:pt x="32311" y="1485"/>
                </a:cubicBezTo>
                <a:close/>
                <a:moveTo>
                  <a:pt x="32247" y="1"/>
                </a:moveTo>
                <a:cubicBezTo>
                  <a:pt x="32152" y="33"/>
                  <a:pt x="32056" y="96"/>
                  <a:pt x="31960" y="128"/>
                </a:cubicBezTo>
                <a:cubicBezTo>
                  <a:pt x="31258" y="384"/>
                  <a:pt x="30668" y="814"/>
                  <a:pt x="30189" y="1421"/>
                </a:cubicBezTo>
                <a:cubicBezTo>
                  <a:pt x="29248" y="2602"/>
                  <a:pt x="28593" y="3926"/>
                  <a:pt x="28083" y="5314"/>
                </a:cubicBezTo>
                <a:cubicBezTo>
                  <a:pt x="27748" y="6208"/>
                  <a:pt x="27413" y="7117"/>
                  <a:pt x="27173" y="8027"/>
                </a:cubicBezTo>
                <a:cubicBezTo>
                  <a:pt x="26742" y="9606"/>
                  <a:pt x="26407" y="11218"/>
                  <a:pt x="26296" y="12877"/>
                </a:cubicBezTo>
                <a:cubicBezTo>
                  <a:pt x="26248" y="13675"/>
                  <a:pt x="26168" y="14473"/>
                  <a:pt x="26104" y="15271"/>
                </a:cubicBezTo>
                <a:cubicBezTo>
                  <a:pt x="26072" y="15701"/>
                  <a:pt x="26056" y="16116"/>
                  <a:pt x="26009" y="16643"/>
                </a:cubicBezTo>
                <a:cubicBezTo>
                  <a:pt x="25929" y="16467"/>
                  <a:pt x="25881" y="16403"/>
                  <a:pt x="25849" y="16324"/>
                </a:cubicBezTo>
                <a:cubicBezTo>
                  <a:pt x="25019" y="13484"/>
                  <a:pt x="23998" y="10707"/>
                  <a:pt x="22897" y="7963"/>
                </a:cubicBezTo>
                <a:cubicBezTo>
                  <a:pt x="22243" y="6335"/>
                  <a:pt x="21541" y="4740"/>
                  <a:pt x="20663" y="3240"/>
                </a:cubicBezTo>
                <a:cubicBezTo>
                  <a:pt x="20472" y="2921"/>
                  <a:pt x="20264" y="2586"/>
                  <a:pt x="19977" y="2362"/>
                </a:cubicBezTo>
                <a:cubicBezTo>
                  <a:pt x="19837" y="2244"/>
                  <a:pt x="19665" y="2190"/>
                  <a:pt x="19487" y="2190"/>
                </a:cubicBezTo>
                <a:cubicBezTo>
                  <a:pt x="19019" y="2190"/>
                  <a:pt x="18510" y="2560"/>
                  <a:pt x="18429" y="3080"/>
                </a:cubicBezTo>
                <a:cubicBezTo>
                  <a:pt x="18350" y="3543"/>
                  <a:pt x="18286" y="4022"/>
                  <a:pt x="18286" y="4500"/>
                </a:cubicBezTo>
                <a:cubicBezTo>
                  <a:pt x="18302" y="5298"/>
                  <a:pt x="18302" y="6096"/>
                  <a:pt x="18429" y="6894"/>
                </a:cubicBezTo>
                <a:cubicBezTo>
                  <a:pt x="18621" y="8170"/>
                  <a:pt x="18812" y="9447"/>
                  <a:pt x="19163" y="10691"/>
                </a:cubicBezTo>
                <a:cubicBezTo>
                  <a:pt x="19626" y="12335"/>
                  <a:pt x="20201" y="13930"/>
                  <a:pt x="20775" y="15542"/>
                </a:cubicBezTo>
                <a:cubicBezTo>
                  <a:pt x="21110" y="16499"/>
                  <a:pt x="21509" y="17441"/>
                  <a:pt x="21892" y="18382"/>
                </a:cubicBezTo>
                <a:cubicBezTo>
                  <a:pt x="22083" y="18829"/>
                  <a:pt x="22275" y="19260"/>
                  <a:pt x="22466" y="19706"/>
                </a:cubicBezTo>
                <a:cubicBezTo>
                  <a:pt x="22355" y="19706"/>
                  <a:pt x="22307" y="19658"/>
                  <a:pt x="22259" y="19627"/>
                </a:cubicBezTo>
                <a:cubicBezTo>
                  <a:pt x="21732" y="19084"/>
                  <a:pt x="21206" y="18573"/>
                  <a:pt x="20695" y="18031"/>
                </a:cubicBezTo>
                <a:cubicBezTo>
                  <a:pt x="19850" y="17153"/>
                  <a:pt x="19020" y="16260"/>
                  <a:pt x="18190" y="15366"/>
                </a:cubicBezTo>
                <a:cubicBezTo>
                  <a:pt x="17360" y="14473"/>
                  <a:pt x="16531" y="13579"/>
                  <a:pt x="15685" y="12702"/>
                </a:cubicBezTo>
                <a:cubicBezTo>
                  <a:pt x="14903" y="11856"/>
                  <a:pt x="14073" y="11042"/>
                  <a:pt x="13292" y="10197"/>
                </a:cubicBezTo>
                <a:cubicBezTo>
                  <a:pt x="12574" y="9399"/>
                  <a:pt x="11808" y="8633"/>
                  <a:pt x="10898" y="8043"/>
                </a:cubicBezTo>
                <a:cubicBezTo>
                  <a:pt x="10430" y="7736"/>
                  <a:pt x="9961" y="7568"/>
                  <a:pt x="9493" y="7568"/>
                </a:cubicBezTo>
                <a:cubicBezTo>
                  <a:pt x="9036" y="7568"/>
                  <a:pt x="8579" y="7728"/>
                  <a:pt x="8122" y="8074"/>
                </a:cubicBezTo>
                <a:cubicBezTo>
                  <a:pt x="7420" y="8601"/>
                  <a:pt x="7244" y="9367"/>
                  <a:pt x="7340" y="10149"/>
                </a:cubicBezTo>
                <a:cubicBezTo>
                  <a:pt x="7420" y="10835"/>
                  <a:pt x="7643" y="11505"/>
                  <a:pt x="7898" y="12143"/>
                </a:cubicBezTo>
                <a:cubicBezTo>
                  <a:pt x="8808" y="14473"/>
                  <a:pt x="10212" y="16499"/>
                  <a:pt x="11856" y="18350"/>
                </a:cubicBezTo>
                <a:cubicBezTo>
                  <a:pt x="12717" y="19307"/>
                  <a:pt x="13659" y="20201"/>
                  <a:pt x="14584" y="21095"/>
                </a:cubicBezTo>
                <a:cubicBezTo>
                  <a:pt x="16259" y="22722"/>
                  <a:pt x="18078" y="24142"/>
                  <a:pt x="19977" y="25514"/>
                </a:cubicBezTo>
                <a:cubicBezTo>
                  <a:pt x="20328" y="25770"/>
                  <a:pt x="20663" y="26041"/>
                  <a:pt x="21094" y="26360"/>
                </a:cubicBezTo>
                <a:cubicBezTo>
                  <a:pt x="20903" y="26360"/>
                  <a:pt x="20839" y="26360"/>
                  <a:pt x="20759" y="26344"/>
                </a:cubicBezTo>
                <a:cubicBezTo>
                  <a:pt x="19786" y="26169"/>
                  <a:pt x="18828" y="25977"/>
                  <a:pt x="17855" y="25833"/>
                </a:cubicBezTo>
                <a:cubicBezTo>
                  <a:pt x="16275" y="25610"/>
                  <a:pt x="14680" y="25419"/>
                  <a:pt x="13084" y="25259"/>
                </a:cubicBezTo>
                <a:cubicBezTo>
                  <a:pt x="11489" y="25084"/>
                  <a:pt x="9877" y="24924"/>
                  <a:pt x="8265" y="24860"/>
                </a:cubicBezTo>
                <a:cubicBezTo>
                  <a:pt x="7721" y="24840"/>
                  <a:pt x="7176" y="24824"/>
                  <a:pt x="6630" y="24824"/>
                </a:cubicBezTo>
                <a:cubicBezTo>
                  <a:pt x="5479" y="24824"/>
                  <a:pt x="4328" y="24893"/>
                  <a:pt x="3191" y="25131"/>
                </a:cubicBezTo>
                <a:cubicBezTo>
                  <a:pt x="2266" y="25323"/>
                  <a:pt x="1372" y="25610"/>
                  <a:pt x="639" y="26232"/>
                </a:cubicBezTo>
                <a:cubicBezTo>
                  <a:pt x="112" y="26663"/>
                  <a:pt x="0" y="27317"/>
                  <a:pt x="335" y="27924"/>
                </a:cubicBezTo>
                <a:cubicBezTo>
                  <a:pt x="750" y="28658"/>
                  <a:pt x="1388" y="29184"/>
                  <a:pt x="2059" y="29631"/>
                </a:cubicBezTo>
                <a:cubicBezTo>
                  <a:pt x="3495" y="30588"/>
                  <a:pt x="5106" y="31195"/>
                  <a:pt x="6813" y="31498"/>
                </a:cubicBezTo>
                <a:cubicBezTo>
                  <a:pt x="8154" y="31737"/>
                  <a:pt x="9526" y="31913"/>
                  <a:pt x="10882" y="32008"/>
                </a:cubicBezTo>
                <a:cubicBezTo>
                  <a:pt x="11483" y="32054"/>
                  <a:pt x="12083" y="32076"/>
                  <a:pt x="12680" y="32076"/>
                </a:cubicBezTo>
                <a:cubicBezTo>
                  <a:pt x="15016" y="32076"/>
                  <a:pt x="17323" y="31744"/>
                  <a:pt x="19610" y="31211"/>
                </a:cubicBezTo>
                <a:cubicBezTo>
                  <a:pt x="19961" y="31131"/>
                  <a:pt x="20296" y="31067"/>
                  <a:pt x="20647" y="30987"/>
                </a:cubicBezTo>
                <a:cubicBezTo>
                  <a:pt x="20663" y="31019"/>
                  <a:pt x="20663" y="31051"/>
                  <a:pt x="20679" y="31083"/>
                </a:cubicBezTo>
                <a:cubicBezTo>
                  <a:pt x="20360" y="31290"/>
                  <a:pt x="20057" y="31498"/>
                  <a:pt x="19754" y="31705"/>
                </a:cubicBezTo>
                <a:cubicBezTo>
                  <a:pt x="17584" y="33109"/>
                  <a:pt x="15509" y="34625"/>
                  <a:pt x="13563" y="36317"/>
                </a:cubicBezTo>
                <a:cubicBezTo>
                  <a:pt x="11919" y="37753"/>
                  <a:pt x="10340" y="39252"/>
                  <a:pt x="8983" y="40960"/>
                </a:cubicBezTo>
                <a:cubicBezTo>
                  <a:pt x="8473" y="41614"/>
                  <a:pt x="7946" y="42252"/>
                  <a:pt x="7771" y="43098"/>
                </a:cubicBezTo>
                <a:cubicBezTo>
                  <a:pt x="7707" y="43433"/>
                  <a:pt x="7675" y="43880"/>
                  <a:pt x="7835" y="44167"/>
                </a:cubicBezTo>
                <a:cubicBezTo>
                  <a:pt x="8186" y="44853"/>
                  <a:pt x="8792" y="45300"/>
                  <a:pt x="9606" y="45348"/>
                </a:cubicBezTo>
                <a:cubicBezTo>
                  <a:pt x="9767" y="45360"/>
                  <a:pt x="9926" y="45365"/>
                  <a:pt x="10085" y="45365"/>
                </a:cubicBezTo>
                <a:cubicBezTo>
                  <a:pt x="11403" y="45365"/>
                  <a:pt x="12639" y="44969"/>
                  <a:pt x="13850" y="44470"/>
                </a:cubicBezTo>
                <a:cubicBezTo>
                  <a:pt x="15765" y="43688"/>
                  <a:pt x="17488" y="42555"/>
                  <a:pt x="18956" y="41087"/>
                </a:cubicBezTo>
                <a:cubicBezTo>
                  <a:pt x="19754" y="40290"/>
                  <a:pt x="20488" y="39396"/>
                  <a:pt x="21222" y="38534"/>
                </a:cubicBezTo>
                <a:cubicBezTo>
                  <a:pt x="21525" y="38183"/>
                  <a:pt x="21780" y="37800"/>
                  <a:pt x="22099" y="37370"/>
                </a:cubicBezTo>
                <a:cubicBezTo>
                  <a:pt x="22115" y="37497"/>
                  <a:pt x="22131" y="37545"/>
                  <a:pt x="22115" y="37577"/>
                </a:cubicBezTo>
                <a:cubicBezTo>
                  <a:pt x="21956" y="38487"/>
                  <a:pt x="21748" y="39380"/>
                  <a:pt x="21605" y="40274"/>
                </a:cubicBezTo>
                <a:cubicBezTo>
                  <a:pt x="21349" y="41773"/>
                  <a:pt x="21094" y="43273"/>
                  <a:pt x="20887" y="44773"/>
                </a:cubicBezTo>
                <a:cubicBezTo>
                  <a:pt x="20711" y="46066"/>
                  <a:pt x="20536" y="47342"/>
                  <a:pt x="20472" y="48651"/>
                </a:cubicBezTo>
                <a:cubicBezTo>
                  <a:pt x="20392" y="49959"/>
                  <a:pt x="20424" y="51299"/>
                  <a:pt x="20472" y="52608"/>
                </a:cubicBezTo>
                <a:cubicBezTo>
                  <a:pt x="20488" y="53262"/>
                  <a:pt x="20647" y="53900"/>
                  <a:pt x="21222" y="54347"/>
                </a:cubicBezTo>
                <a:cubicBezTo>
                  <a:pt x="21399" y="54490"/>
                  <a:pt x="21567" y="54567"/>
                  <a:pt x="21734" y="54567"/>
                </a:cubicBezTo>
                <a:cubicBezTo>
                  <a:pt x="21882" y="54567"/>
                  <a:pt x="22029" y="54506"/>
                  <a:pt x="22179" y="54379"/>
                </a:cubicBezTo>
                <a:cubicBezTo>
                  <a:pt x="22402" y="54203"/>
                  <a:pt x="22594" y="54012"/>
                  <a:pt x="22785" y="53804"/>
                </a:cubicBezTo>
                <a:cubicBezTo>
                  <a:pt x="24572" y="51953"/>
                  <a:pt x="25913" y="49831"/>
                  <a:pt x="26615" y="47342"/>
                </a:cubicBezTo>
                <a:cubicBezTo>
                  <a:pt x="27046" y="45778"/>
                  <a:pt x="27381" y="44167"/>
                  <a:pt x="27732" y="42571"/>
                </a:cubicBezTo>
                <a:cubicBezTo>
                  <a:pt x="27875" y="41997"/>
                  <a:pt x="27955" y="41406"/>
                  <a:pt x="28083" y="40768"/>
                </a:cubicBezTo>
                <a:cubicBezTo>
                  <a:pt x="28131" y="40880"/>
                  <a:pt x="28179" y="40960"/>
                  <a:pt x="28194" y="41024"/>
                </a:cubicBezTo>
                <a:cubicBezTo>
                  <a:pt x="28625" y="42220"/>
                  <a:pt x="28976" y="43433"/>
                  <a:pt x="29487" y="44582"/>
                </a:cubicBezTo>
                <a:cubicBezTo>
                  <a:pt x="30428" y="46656"/>
                  <a:pt x="31450" y="48666"/>
                  <a:pt x="32742" y="50533"/>
                </a:cubicBezTo>
                <a:cubicBezTo>
                  <a:pt x="33316" y="51379"/>
                  <a:pt x="33907" y="52209"/>
                  <a:pt x="34768" y="52815"/>
                </a:cubicBezTo>
                <a:cubicBezTo>
                  <a:pt x="35063" y="53014"/>
                  <a:pt x="35360" y="53122"/>
                  <a:pt x="35638" y="53122"/>
                </a:cubicBezTo>
                <a:cubicBezTo>
                  <a:pt x="36053" y="53122"/>
                  <a:pt x="36425" y="52881"/>
                  <a:pt x="36683" y="52336"/>
                </a:cubicBezTo>
                <a:cubicBezTo>
                  <a:pt x="37146" y="51379"/>
                  <a:pt x="37162" y="50342"/>
                  <a:pt x="37242" y="49321"/>
                </a:cubicBezTo>
                <a:cubicBezTo>
                  <a:pt x="37353" y="47948"/>
                  <a:pt x="37050" y="46608"/>
                  <a:pt x="36731" y="45300"/>
                </a:cubicBezTo>
                <a:cubicBezTo>
                  <a:pt x="36316" y="43608"/>
                  <a:pt x="35678" y="41997"/>
                  <a:pt x="34912" y="40417"/>
                </a:cubicBezTo>
                <a:cubicBezTo>
                  <a:pt x="34625" y="39811"/>
                  <a:pt x="34274" y="39236"/>
                  <a:pt x="33955" y="38630"/>
                </a:cubicBezTo>
                <a:lnTo>
                  <a:pt x="33955" y="38630"/>
                </a:lnTo>
                <a:cubicBezTo>
                  <a:pt x="34098" y="38646"/>
                  <a:pt x="34194" y="38710"/>
                  <a:pt x="34290" y="38790"/>
                </a:cubicBezTo>
                <a:cubicBezTo>
                  <a:pt x="34928" y="39300"/>
                  <a:pt x="35518" y="39859"/>
                  <a:pt x="36172" y="40321"/>
                </a:cubicBezTo>
                <a:cubicBezTo>
                  <a:pt x="37497" y="41279"/>
                  <a:pt x="38821" y="42220"/>
                  <a:pt x="40161" y="43114"/>
                </a:cubicBezTo>
                <a:cubicBezTo>
                  <a:pt x="41310" y="43896"/>
                  <a:pt x="42507" y="44598"/>
                  <a:pt x="43672" y="45332"/>
                </a:cubicBezTo>
                <a:cubicBezTo>
                  <a:pt x="44486" y="45842"/>
                  <a:pt x="45283" y="46385"/>
                  <a:pt x="46225" y="46656"/>
                </a:cubicBezTo>
                <a:cubicBezTo>
                  <a:pt x="46331" y="46685"/>
                  <a:pt x="46428" y="46700"/>
                  <a:pt x="46514" y="46700"/>
                </a:cubicBezTo>
                <a:cubicBezTo>
                  <a:pt x="46807" y="46700"/>
                  <a:pt x="46986" y="46530"/>
                  <a:pt x="47023" y="46161"/>
                </a:cubicBezTo>
                <a:cubicBezTo>
                  <a:pt x="47038" y="45922"/>
                  <a:pt x="47054" y="45667"/>
                  <a:pt x="46975" y="45443"/>
                </a:cubicBezTo>
                <a:cubicBezTo>
                  <a:pt x="46672" y="44630"/>
                  <a:pt x="46400" y="43768"/>
                  <a:pt x="45969" y="43018"/>
                </a:cubicBezTo>
                <a:cubicBezTo>
                  <a:pt x="45188" y="41646"/>
                  <a:pt x="44230" y="40385"/>
                  <a:pt x="43097" y="39268"/>
                </a:cubicBezTo>
                <a:cubicBezTo>
                  <a:pt x="41964" y="38151"/>
                  <a:pt x="40864" y="36971"/>
                  <a:pt x="39651" y="35934"/>
                </a:cubicBezTo>
                <a:cubicBezTo>
                  <a:pt x="38183" y="34657"/>
                  <a:pt x="36667" y="33413"/>
                  <a:pt x="34992" y="32391"/>
                </a:cubicBezTo>
                <a:cubicBezTo>
                  <a:pt x="34944" y="32343"/>
                  <a:pt x="34896" y="32280"/>
                  <a:pt x="34800" y="32184"/>
                </a:cubicBezTo>
                <a:cubicBezTo>
                  <a:pt x="35263" y="32136"/>
                  <a:pt x="35646" y="32088"/>
                  <a:pt x="36029" y="32040"/>
                </a:cubicBezTo>
                <a:cubicBezTo>
                  <a:pt x="38550" y="31721"/>
                  <a:pt x="41007" y="31195"/>
                  <a:pt x="43432" y="30477"/>
                </a:cubicBezTo>
                <a:cubicBezTo>
                  <a:pt x="44533" y="30142"/>
                  <a:pt x="45618" y="29727"/>
                  <a:pt x="46703" y="29312"/>
                </a:cubicBezTo>
                <a:cubicBezTo>
                  <a:pt x="48139" y="28769"/>
                  <a:pt x="49528" y="28115"/>
                  <a:pt x="50788" y="27222"/>
                </a:cubicBezTo>
                <a:cubicBezTo>
                  <a:pt x="51730" y="26551"/>
                  <a:pt x="52464" y="25722"/>
                  <a:pt x="52511" y="24461"/>
                </a:cubicBezTo>
                <a:cubicBezTo>
                  <a:pt x="52511" y="24413"/>
                  <a:pt x="52575" y="24381"/>
                  <a:pt x="52607" y="24334"/>
                </a:cubicBezTo>
                <a:lnTo>
                  <a:pt x="52591" y="24334"/>
                </a:lnTo>
                <a:lnTo>
                  <a:pt x="52591" y="24062"/>
                </a:lnTo>
                <a:cubicBezTo>
                  <a:pt x="52527" y="23839"/>
                  <a:pt x="52432" y="23632"/>
                  <a:pt x="52384" y="23424"/>
                </a:cubicBezTo>
                <a:cubicBezTo>
                  <a:pt x="52240" y="22945"/>
                  <a:pt x="51969" y="22610"/>
                  <a:pt x="51506" y="22387"/>
                </a:cubicBezTo>
                <a:cubicBezTo>
                  <a:pt x="50756" y="22004"/>
                  <a:pt x="49927" y="21860"/>
                  <a:pt x="49097" y="21781"/>
                </a:cubicBezTo>
                <a:cubicBezTo>
                  <a:pt x="48649" y="21732"/>
                  <a:pt x="48202" y="21710"/>
                  <a:pt x="47758" y="21710"/>
                </a:cubicBezTo>
                <a:cubicBezTo>
                  <a:pt x="46303" y="21710"/>
                  <a:pt x="44866" y="21949"/>
                  <a:pt x="43448" y="22291"/>
                </a:cubicBezTo>
                <a:cubicBezTo>
                  <a:pt x="41486" y="22786"/>
                  <a:pt x="39587" y="23440"/>
                  <a:pt x="37736" y="24270"/>
                </a:cubicBezTo>
                <a:cubicBezTo>
                  <a:pt x="36890" y="24637"/>
                  <a:pt x="36061" y="25036"/>
                  <a:pt x="35215" y="25403"/>
                </a:cubicBezTo>
                <a:cubicBezTo>
                  <a:pt x="35180" y="25420"/>
                  <a:pt x="35145" y="25433"/>
                  <a:pt x="35100" y="25433"/>
                </a:cubicBezTo>
                <a:cubicBezTo>
                  <a:pt x="35062" y="25433"/>
                  <a:pt x="35017" y="25424"/>
                  <a:pt x="34960" y="25403"/>
                </a:cubicBezTo>
                <a:cubicBezTo>
                  <a:pt x="35263" y="25099"/>
                  <a:pt x="35566" y="24780"/>
                  <a:pt x="35885" y="24493"/>
                </a:cubicBezTo>
                <a:cubicBezTo>
                  <a:pt x="36795" y="23600"/>
                  <a:pt x="37704" y="22722"/>
                  <a:pt x="38614" y="21844"/>
                </a:cubicBezTo>
                <a:cubicBezTo>
                  <a:pt x="39204" y="21254"/>
                  <a:pt x="39779" y="20648"/>
                  <a:pt x="40369" y="20041"/>
                </a:cubicBezTo>
                <a:cubicBezTo>
                  <a:pt x="41933" y="18446"/>
                  <a:pt x="43305" y="16707"/>
                  <a:pt x="44454" y="14808"/>
                </a:cubicBezTo>
                <a:cubicBezTo>
                  <a:pt x="45220" y="13579"/>
                  <a:pt x="45842" y="12271"/>
                  <a:pt x="45969" y="10771"/>
                </a:cubicBezTo>
                <a:cubicBezTo>
                  <a:pt x="46001" y="10276"/>
                  <a:pt x="45938" y="9830"/>
                  <a:pt x="45762" y="9383"/>
                </a:cubicBezTo>
                <a:cubicBezTo>
                  <a:pt x="45619" y="9025"/>
                  <a:pt x="45142" y="8783"/>
                  <a:pt x="44665" y="8783"/>
                </a:cubicBezTo>
                <a:cubicBezTo>
                  <a:pt x="44610" y="8783"/>
                  <a:pt x="44556" y="8786"/>
                  <a:pt x="44501" y="8792"/>
                </a:cubicBezTo>
                <a:cubicBezTo>
                  <a:pt x="43560" y="8936"/>
                  <a:pt x="42746" y="9383"/>
                  <a:pt x="41933" y="9846"/>
                </a:cubicBezTo>
                <a:cubicBezTo>
                  <a:pt x="40257" y="10819"/>
                  <a:pt x="38709" y="11952"/>
                  <a:pt x="37257" y="13212"/>
                </a:cubicBezTo>
                <a:cubicBezTo>
                  <a:pt x="36316" y="14010"/>
                  <a:pt x="35407" y="14856"/>
                  <a:pt x="34577" y="15765"/>
                </a:cubicBezTo>
                <a:cubicBezTo>
                  <a:pt x="33412" y="17058"/>
                  <a:pt x="32327" y="18446"/>
                  <a:pt x="31210" y="19786"/>
                </a:cubicBezTo>
                <a:cubicBezTo>
                  <a:pt x="31162" y="19834"/>
                  <a:pt x="31130" y="19866"/>
                  <a:pt x="31035" y="19994"/>
                </a:cubicBezTo>
                <a:cubicBezTo>
                  <a:pt x="31067" y="19802"/>
                  <a:pt x="31067" y="19706"/>
                  <a:pt x="31098" y="19611"/>
                </a:cubicBezTo>
                <a:cubicBezTo>
                  <a:pt x="31450" y="18206"/>
                  <a:pt x="31848" y="16818"/>
                  <a:pt x="32152" y="15398"/>
                </a:cubicBezTo>
                <a:cubicBezTo>
                  <a:pt x="32598" y="13276"/>
                  <a:pt x="33029" y="11138"/>
                  <a:pt x="33380" y="8984"/>
                </a:cubicBezTo>
                <a:cubicBezTo>
                  <a:pt x="33635" y="7340"/>
                  <a:pt x="33779" y="5681"/>
                  <a:pt x="33875" y="4038"/>
                </a:cubicBezTo>
                <a:cubicBezTo>
                  <a:pt x="33923" y="3224"/>
                  <a:pt x="33795" y="2394"/>
                  <a:pt x="33667" y="1580"/>
                </a:cubicBezTo>
                <a:cubicBezTo>
                  <a:pt x="33540" y="814"/>
                  <a:pt x="33221" y="128"/>
                  <a:pt x="32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4;p39"/>
          <p:cNvSpPr txBox="1">
            <a:spLocks/>
          </p:cNvSpPr>
          <p:nvPr/>
        </p:nvSpPr>
        <p:spPr>
          <a:xfrm>
            <a:off x="489863" y="739675"/>
            <a:ext cx="3533497" cy="2357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smtClean="0"/>
              <a:t>2</a:t>
            </a:r>
            <a:r>
              <a:rPr lang="en-US" b="1" dirty="0"/>
              <a:t>. </a:t>
            </a:r>
            <a:r>
              <a:rPr lang="en-US" b="1" dirty="0" smtClean="0"/>
              <a:t>Crop Recommendation </a:t>
            </a:r>
            <a:r>
              <a:rPr lang="en-US" b="1" dirty="0"/>
              <a:t>Page</a:t>
            </a:r>
            <a:r>
              <a:rPr lang="en-US" b="1" dirty="0" smtClean="0"/>
              <a:t>:</a:t>
            </a:r>
          </a:p>
          <a:p>
            <a:endParaRPr lang="en-US" b="1" dirty="0" smtClean="0"/>
          </a:p>
          <a:p>
            <a:pPr marL="285750" indent="-285750">
              <a:buFont typeface="Wingdings" panose="05000000000000000000" pitchFamily="2" charset="2"/>
              <a:buChar char="§"/>
            </a:pPr>
            <a:r>
              <a:rPr lang="en-US" b="1" dirty="0" smtClean="0"/>
              <a:t> </a:t>
            </a:r>
            <a:r>
              <a:rPr lang="en-US" dirty="0"/>
              <a:t>Purpose: This page provides farmers with recommendations for suitable crops based on current weather and soil information. </a:t>
            </a:r>
            <a:endParaRPr lang="en-US" dirty="0" smtClean="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r>
              <a:rPr lang="en-US" dirty="0" smtClean="0"/>
              <a:t>User </a:t>
            </a:r>
            <a:r>
              <a:rPr lang="en-US" dirty="0"/>
              <a:t>Experience: Users can access their location, soil test results and other relevant information. The system then provides crop advice by understanding the suitability and expected yield of each proposed crop.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9241" y="1263785"/>
            <a:ext cx="3218605" cy="198001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grpSp>
        <p:nvGrpSpPr>
          <p:cNvPr id="543" name="Google Shape;543;p52"/>
          <p:cNvGrpSpPr/>
          <p:nvPr/>
        </p:nvGrpSpPr>
        <p:grpSpPr>
          <a:xfrm>
            <a:off x="279918" y="1426766"/>
            <a:ext cx="3432984" cy="2496295"/>
            <a:chOff x="331763" y="414153"/>
            <a:chExt cx="6903246" cy="5019697"/>
          </a:xfrm>
        </p:grpSpPr>
        <p:sp>
          <p:nvSpPr>
            <p:cNvPr id="544" name="Google Shape;544;p52"/>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2"/>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2"/>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2"/>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52"/>
          <p:cNvSpPr/>
          <p:nvPr/>
        </p:nvSpPr>
        <p:spPr>
          <a:xfrm>
            <a:off x="3122597" y="383093"/>
            <a:ext cx="1180610" cy="1043673"/>
          </a:xfrm>
          <a:custGeom>
            <a:avLst/>
            <a:gdLst/>
            <a:ahLst/>
            <a:cxnLst/>
            <a:rect l="l" t="t" r="r" b="b"/>
            <a:pathLst>
              <a:path w="40418" h="35730" extrusionOk="0">
                <a:moveTo>
                  <a:pt x="14540" y="1"/>
                </a:moveTo>
                <a:cubicBezTo>
                  <a:pt x="14139" y="1"/>
                  <a:pt x="13895" y="254"/>
                  <a:pt x="13787" y="713"/>
                </a:cubicBezTo>
                <a:cubicBezTo>
                  <a:pt x="11872" y="5324"/>
                  <a:pt x="14058" y="10638"/>
                  <a:pt x="15542" y="15089"/>
                </a:cubicBezTo>
                <a:cubicBezTo>
                  <a:pt x="12000" y="14419"/>
                  <a:pt x="8537" y="13478"/>
                  <a:pt x="4883" y="13462"/>
                </a:cubicBezTo>
                <a:cubicBezTo>
                  <a:pt x="3415" y="13749"/>
                  <a:pt x="447" y="13175"/>
                  <a:pt x="33" y="15009"/>
                </a:cubicBezTo>
                <a:cubicBezTo>
                  <a:pt x="17" y="16142"/>
                  <a:pt x="1" y="17546"/>
                  <a:pt x="1166" y="18105"/>
                </a:cubicBezTo>
                <a:cubicBezTo>
                  <a:pt x="5553" y="20259"/>
                  <a:pt x="10580" y="20099"/>
                  <a:pt x="15255" y="20849"/>
                </a:cubicBezTo>
                <a:cubicBezTo>
                  <a:pt x="11377" y="24072"/>
                  <a:pt x="7356" y="27631"/>
                  <a:pt x="5506" y="32481"/>
                </a:cubicBezTo>
                <a:cubicBezTo>
                  <a:pt x="5171" y="33338"/>
                  <a:pt x="5128" y="35730"/>
                  <a:pt x="6279" y="35730"/>
                </a:cubicBezTo>
                <a:cubicBezTo>
                  <a:pt x="6392" y="35730"/>
                  <a:pt x="6517" y="35707"/>
                  <a:pt x="6654" y="35657"/>
                </a:cubicBezTo>
                <a:cubicBezTo>
                  <a:pt x="12303" y="32800"/>
                  <a:pt x="15845" y="26929"/>
                  <a:pt x="19563" y="21998"/>
                </a:cubicBezTo>
                <a:cubicBezTo>
                  <a:pt x="21302" y="26418"/>
                  <a:pt x="22499" y="31412"/>
                  <a:pt x="25658" y="35050"/>
                </a:cubicBezTo>
                <a:cubicBezTo>
                  <a:pt x="25995" y="35394"/>
                  <a:pt x="26230" y="35534"/>
                  <a:pt x="26457" y="35534"/>
                </a:cubicBezTo>
                <a:cubicBezTo>
                  <a:pt x="26746" y="35534"/>
                  <a:pt x="27021" y="35308"/>
                  <a:pt x="27477" y="34986"/>
                </a:cubicBezTo>
                <a:cubicBezTo>
                  <a:pt x="31769" y="31476"/>
                  <a:pt x="28147" y="24838"/>
                  <a:pt x="25802" y="21073"/>
                </a:cubicBezTo>
                <a:cubicBezTo>
                  <a:pt x="30237" y="19908"/>
                  <a:pt x="36173" y="20722"/>
                  <a:pt x="39412" y="16876"/>
                </a:cubicBezTo>
                <a:cubicBezTo>
                  <a:pt x="40417" y="14627"/>
                  <a:pt x="35822" y="14244"/>
                  <a:pt x="34370" y="14084"/>
                </a:cubicBezTo>
                <a:cubicBezTo>
                  <a:pt x="33892" y="14037"/>
                  <a:pt x="33417" y="14016"/>
                  <a:pt x="32943" y="14016"/>
                </a:cubicBezTo>
                <a:cubicBezTo>
                  <a:pt x="30681" y="14016"/>
                  <a:pt x="28459" y="14488"/>
                  <a:pt x="26216" y="14818"/>
                </a:cubicBezTo>
                <a:cubicBezTo>
                  <a:pt x="27956" y="11228"/>
                  <a:pt x="29663" y="7686"/>
                  <a:pt x="30620" y="3824"/>
                </a:cubicBezTo>
                <a:cubicBezTo>
                  <a:pt x="30923" y="2261"/>
                  <a:pt x="30237" y="1303"/>
                  <a:pt x="28769" y="793"/>
                </a:cubicBezTo>
                <a:cubicBezTo>
                  <a:pt x="28611" y="760"/>
                  <a:pt x="28453" y="745"/>
                  <a:pt x="28294" y="745"/>
                </a:cubicBezTo>
                <a:cubicBezTo>
                  <a:pt x="25060" y="745"/>
                  <a:pt x="21622" y="7134"/>
                  <a:pt x="20010" y="9537"/>
                </a:cubicBezTo>
                <a:cubicBezTo>
                  <a:pt x="19084" y="6218"/>
                  <a:pt x="18701" y="1032"/>
                  <a:pt x="14776" y="27"/>
                </a:cubicBezTo>
                <a:cubicBezTo>
                  <a:pt x="14692" y="9"/>
                  <a:pt x="14613" y="1"/>
                  <a:pt x="145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2"/>
          <p:cNvSpPr/>
          <p:nvPr/>
        </p:nvSpPr>
        <p:spPr>
          <a:xfrm flipH="1">
            <a:off x="-775398" y="3509390"/>
            <a:ext cx="2110633" cy="2189228"/>
          </a:xfrm>
          <a:custGeom>
            <a:avLst/>
            <a:gdLst/>
            <a:ahLst/>
            <a:cxnLst/>
            <a:rect l="l" t="t" r="r" b="b"/>
            <a:pathLst>
              <a:path w="52608" h="54567" extrusionOk="0">
                <a:moveTo>
                  <a:pt x="32311" y="1485"/>
                </a:moveTo>
                <a:cubicBezTo>
                  <a:pt x="32582" y="2075"/>
                  <a:pt x="32694" y="2633"/>
                  <a:pt x="32678" y="3176"/>
                </a:cubicBezTo>
                <a:cubicBezTo>
                  <a:pt x="32630" y="4389"/>
                  <a:pt x="32550" y="5617"/>
                  <a:pt x="32407" y="6814"/>
                </a:cubicBezTo>
                <a:cubicBezTo>
                  <a:pt x="32263" y="8106"/>
                  <a:pt x="32072" y="9383"/>
                  <a:pt x="31848" y="10659"/>
                </a:cubicBezTo>
                <a:cubicBezTo>
                  <a:pt x="31657" y="11744"/>
                  <a:pt x="31434" y="12829"/>
                  <a:pt x="31194" y="13898"/>
                </a:cubicBezTo>
                <a:cubicBezTo>
                  <a:pt x="30716" y="15957"/>
                  <a:pt x="30221" y="17999"/>
                  <a:pt x="29726" y="20041"/>
                </a:cubicBezTo>
                <a:cubicBezTo>
                  <a:pt x="29503" y="20903"/>
                  <a:pt x="29264" y="21765"/>
                  <a:pt x="29040" y="22626"/>
                </a:cubicBezTo>
                <a:cubicBezTo>
                  <a:pt x="28912" y="23121"/>
                  <a:pt x="29311" y="23775"/>
                  <a:pt x="29822" y="23839"/>
                </a:cubicBezTo>
                <a:cubicBezTo>
                  <a:pt x="29950" y="23839"/>
                  <a:pt x="30141" y="23695"/>
                  <a:pt x="30237" y="23552"/>
                </a:cubicBezTo>
                <a:cubicBezTo>
                  <a:pt x="30492" y="23217"/>
                  <a:pt x="30700" y="22866"/>
                  <a:pt x="30923" y="22499"/>
                </a:cubicBezTo>
                <a:cubicBezTo>
                  <a:pt x="32168" y="20504"/>
                  <a:pt x="33604" y="18621"/>
                  <a:pt x="35215" y="16898"/>
                </a:cubicBezTo>
                <a:cubicBezTo>
                  <a:pt x="37385" y="14600"/>
                  <a:pt x="39794" y="12574"/>
                  <a:pt x="42507" y="10947"/>
                </a:cubicBezTo>
                <a:cubicBezTo>
                  <a:pt x="43097" y="10595"/>
                  <a:pt x="43752" y="10388"/>
                  <a:pt x="44390" y="10117"/>
                </a:cubicBezTo>
                <a:cubicBezTo>
                  <a:pt x="44517" y="10069"/>
                  <a:pt x="44661" y="10069"/>
                  <a:pt x="44837" y="10053"/>
                </a:cubicBezTo>
                <a:lnTo>
                  <a:pt x="44837" y="10053"/>
                </a:lnTo>
                <a:cubicBezTo>
                  <a:pt x="44932" y="10707"/>
                  <a:pt x="44757" y="11298"/>
                  <a:pt x="44549" y="11840"/>
                </a:cubicBezTo>
                <a:cubicBezTo>
                  <a:pt x="43975" y="13292"/>
                  <a:pt x="43161" y="14616"/>
                  <a:pt x="42204" y="15829"/>
                </a:cubicBezTo>
                <a:cubicBezTo>
                  <a:pt x="41135" y="17169"/>
                  <a:pt x="40034" y="18494"/>
                  <a:pt x="38869" y="19754"/>
                </a:cubicBezTo>
                <a:cubicBezTo>
                  <a:pt x="38007" y="20712"/>
                  <a:pt x="37034" y="21557"/>
                  <a:pt x="36125" y="22451"/>
                </a:cubicBezTo>
                <a:cubicBezTo>
                  <a:pt x="35167" y="23376"/>
                  <a:pt x="34226" y="24302"/>
                  <a:pt x="33300" y="25259"/>
                </a:cubicBezTo>
                <a:cubicBezTo>
                  <a:pt x="32917" y="25642"/>
                  <a:pt x="32566" y="26057"/>
                  <a:pt x="32215" y="26472"/>
                </a:cubicBezTo>
                <a:cubicBezTo>
                  <a:pt x="31976" y="26759"/>
                  <a:pt x="32040" y="26982"/>
                  <a:pt x="32279" y="27269"/>
                </a:cubicBezTo>
                <a:cubicBezTo>
                  <a:pt x="32545" y="27570"/>
                  <a:pt x="32810" y="27674"/>
                  <a:pt x="33075" y="27674"/>
                </a:cubicBezTo>
                <a:cubicBezTo>
                  <a:pt x="33416" y="27674"/>
                  <a:pt x="33757" y="27502"/>
                  <a:pt x="34098" y="27349"/>
                </a:cubicBezTo>
                <a:cubicBezTo>
                  <a:pt x="35758" y="26599"/>
                  <a:pt x="37385" y="25786"/>
                  <a:pt x="39076" y="25115"/>
                </a:cubicBezTo>
                <a:cubicBezTo>
                  <a:pt x="40656" y="24509"/>
                  <a:pt x="42268" y="23967"/>
                  <a:pt x="43911" y="23568"/>
                </a:cubicBezTo>
                <a:cubicBezTo>
                  <a:pt x="45172" y="23265"/>
                  <a:pt x="46496" y="23137"/>
                  <a:pt x="47788" y="23073"/>
                </a:cubicBezTo>
                <a:cubicBezTo>
                  <a:pt x="47994" y="23061"/>
                  <a:pt x="48199" y="23054"/>
                  <a:pt x="48405" y="23054"/>
                </a:cubicBezTo>
                <a:cubicBezTo>
                  <a:pt x="49255" y="23054"/>
                  <a:pt x="50103" y="23173"/>
                  <a:pt x="50900" y="23520"/>
                </a:cubicBezTo>
                <a:cubicBezTo>
                  <a:pt x="51267" y="23679"/>
                  <a:pt x="51363" y="23871"/>
                  <a:pt x="51267" y="24270"/>
                </a:cubicBezTo>
                <a:cubicBezTo>
                  <a:pt x="51027" y="25179"/>
                  <a:pt x="50389" y="25786"/>
                  <a:pt x="49639" y="26232"/>
                </a:cubicBezTo>
                <a:cubicBezTo>
                  <a:pt x="48666" y="26807"/>
                  <a:pt x="47645" y="27333"/>
                  <a:pt x="46608" y="27764"/>
                </a:cubicBezTo>
                <a:cubicBezTo>
                  <a:pt x="45475" y="28259"/>
                  <a:pt x="44310" y="28674"/>
                  <a:pt x="43113" y="29025"/>
                </a:cubicBezTo>
                <a:cubicBezTo>
                  <a:pt x="41246" y="29567"/>
                  <a:pt x="39332" y="30014"/>
                  <a:pt x="37401" y="30317"/>
                </a:cubicBezTo>
                <a:cubicBezTo>
                  <a:pt x="36013" y="30525"/>
                  <a:pt x="34625" y="30668"/>
                  <a:pt x="33237" y="30684"/>
                </a:cubicBezTo>
                <a:cubicBezTo>
                  <a:pt x="32965" y="30684"/>
                  <a:pt x="32678" y="30907"/>
                  <a:pt x="32455" y="31083"/>
                </a:cubicBezTo>
                <a:cubicBezTo>
                  <a:pt x="32391" y="31131"/>
                  <a:pt x="32471" y="31450"/>
                  <a:pt x="32566" y="31594"/>
                </a:cubicBezTo>
                <a:cubicBezTo>
                  <a:pt x="32838" y="31945"/>
                  <a:pt x="33300" y="32056"/>
                  <a:pt x="33667" y="32280"/>
                </a:cubicBezTo>
                <a:cubicBezTo>
                  <a:pt x="34609" y="32854"/>
                  <a:pt x="35550" y="33476"/>
                  <a:pt x="36428" y="34162"/>
                </a:cubicBezTo>
                <a:cubicBezTo>
                  <a:pt x="37720" y="35184"/>
                  <a:pt x="38997" y="36237"/>
                  <a:pt x="40209" y="37354"/>
                </a:cubicBezTo>
                <a:cubicBezTo>
                  <a:pt x="41246" y="38311"/>
                  <a:pt x="42236" y="39348"/>
                  <a:pt x="43145" y="40417"/>
                </a:cubicBezTo>
                <a:cubicBezTo>
                  <a:pt x="44326" y="41821"/>
                  <a:pt x="45411" y="43321"/>
                  <a:pt x="46001" y="45092"/>
                </a:cubicBezTo>
                <a:cubicBezTo>
                  <a:pt x="46049" y="45204"/>
                  <a:pt x="46081" y="45332"/>
                  <a:pt x="46145" y="45555"/>
                </a:cubicBezTo>
                <a:cubicBezTo>
                  <a:pt x="45698" y="45316"/>
                  <a:pt x="45315" y="45156"/>
                  <a:pt x="44964" y="44933"/>
                </a:cubicBezTo>
                <a:cubicBezTo>
                  <a:pt x="43401" y="43943"/>
                  <a:pt x="41853" y="42986"/>
                  <a:pt x="40321" y="41949"/>
                </a:cubicBezTo>
                <a:cubicBezTo>
                  <a:pt x="38725" y="40864"/>
                  <a:pt x="37130" y="39731"/>
                  <a:pt x="35582" y="38534"/>
                </a:cubicBezTo>
                <a:cubicBezTo>
                  <a:pt x="34577" y="37769"/>
                  <a:pt x="33635" y="36875"/>
                  <a:pt x="32726" y="35981"/>
                </a:cubicBezTo>
                <a:cubicBezTo>
                  <a:pt x="32088" y="35375"/>
                  <a:pt x="31529" y="34673"/>
                  <a:pt x="30955" y="34019"/>
                </a:cubicBezTo>
                <a:cubicBezTo>
                  <a:pt x="30827" y="33869"/>
                  <a:pt x="30636" y="33793"/>
                  <a:pt x="30451" y="33793"/>
                </a:cubicBezTo>
                <a:cubicBezTo>
                  <a:pt x="30243" y="33793"/>
                  <a:pt x="30042" y="33889"/>
                  <a:pt x="29950" y="34083"/>
                </a:cubicBezTo>
                <a:cubicBezTo>
                  <a:pt x="29886" y="34194"/>
                  <a:pt x="29950" y="34434"/>
                  <a:pt x="30045" y="34545"/>
                </a:cubicBezTo>
                <a:cubicBezTo>
                  <a:pt x="30700" y="35519"/>
                  <a:pt x="31418" y="36444"/>
                  <a:pt x="32040" y="37433"/>
                </a:cubicBezTo>
                <a:cubicBezTo>
                  <a:pt x="33173" y="39221"/>
                  <a:pt x="34258" y="41024"/>
                  <a:pt x="35024" y="43018"/>
                </a:cubicBezTo>
                <a:cubicBezTo>
                  <a:pt x="35614" y="44566"/>
                  <a:pt x="36061" y="46145"/>
                  <a:pt x="36300" y="47773"/>
                </a:cubicBezTo>
                <a:cubicBezTo>
                  <a:pt x="36412" y="48571"/>
                  <a:pt x="36316" y="49416"/>
                  <a:pt x="36300" y="50230"/>
                </a:cubicBezTo>
                <a:cubicBezTo>
                  <a:pt x="36268" y="50821"/>
                  <a:pt x="36141" y="51379"/>
                  <a:pt x="35821" y="51890"/>
                </a:cubicBezTo>
                <a:cubicBezTo>
                  <a:pt x="35702" y="52082"/>
                  <a:pt x="35630" y="52169"/>
                  <a:pt x="35521" y="52169"/>
                </a:cubicBezTo>
                <a:cubicBezTo>
                  <a:pt x="35441" y="52169"/>
                  <a:pt x="35339" y="52121"/>
                  <a:pt x="35183" y="52033"/>
                </a:cubicBezTo>
                <a:cubicBezTo>
                  <a:pt x="34545" y="51666"/>
                  <a:pt x="34162" y="51060"/>
                  <a:pt x="33731" y="50501"/>
                </a:cubicBezTo>
                <a:cubicBezTo>
                  <a:pt x="32487" y="48842"/>
                  <a:pt x="31593" y="46991"/>
                  <a:pt x="30700" y="45124"/>
                </a:cubicBezTo>
                <a:cubicBezTo>
                  <a:pt x="30141" y="43975"/>
                  <a:pt x="29662" y="42779"/>
                  <a:pt x="29279" y="41550"/>
                </a:cubicBezTo>
                <a:cubicBezTo>
                  <a:pt x="28737" y="39843"/>
                  <a:pt x="28354" y="38088"/>
                  <a:pt x="28370" y="36269"/>
                </a:cubicBezTo>
                <a:cubicBezTo>
                  <a:pt x="28370" y="36061"/>
                  <a:pt x="28306" y="35854"/>
                  <a:pt x="28274" y="35646"/>
                </a:cubicBezTo>
                <a:cubicBezTo>
                  <a:pt x="28248" y="35408"/>
                  <a:pt x="28111" y="35279"/>
                  <a:pt x="27919" y="35279"/>
                </a:cubicBezTo>
                <a:cubicBezTo>
                  <a:pt x="27880" y="35279"/>
                  <a:pt x="27839" y="35285"/>
                  <a:pt x="27796" y="35295"/>
                </a:cubicBezTo>
                <a:cubicBezTo>
                  <a:pt x="27556" y="35359"/>
                  <a:pt x="27253" y="35455"/>
                  <a:pt x="27285" y="35806"/>
                </a:cubicBezTo>
                <a:cubicBezTo>
                  <a:pt x="27301" y="36141"/>
                  <a:pt x="27381" y="36460"/>
                  <a:pt x="27365" y="36779"/>
                </a:cubicBezTo>
                <a:cubicBezTo>
                  <a:pt x="27301" y="37864"/>
                  <a:pt x="27285" y="38949"/>
                  <a:pt x="27125" y="40018"/>
                </a:cubicBezTo>
                <a:cubicBezTo>
                  <a:pt x="26854" y="41710"/>
                  <a:pt x="26535" y="43417"/>
                  <a:pt x="26168" y="45108"/>
                </a:cubicBezTo>
                <a:cubicBezTo>
                  <a:pt x="25961" y="46050"/>
                  <a:pt x="25610" y="46975"/>
                  <a:pt x="25290" y="47885"/>
                </a:cubicBezTo>
                <a:cubicBezTo>
                  <a:pt x="24652" y="49767"/>
                  <a:pt x="23487" y="51331"/>
                  <a:pt x="22259" y="52847"/>
                </a:cubicBezTo>
                <a:cubicBezTo>
                  <a:pt x="22067" y="53070"/>
                  <a:pt x="21876" y="53278"/>
                  <a:pt x="21684" y="53501"/>
                </a:cubicBezTo>
                <a:lnTo>
                  <a:pt x="21525" y="53453"/>
                </a:lnTo>
                <a:cubicBezTo>
                  <a:pt x="21461" y="53134"/>
                  <a:pt x="21349" y="52831"/>
                  <a:pt x="21317" y="52512"/>
                </a:cubicBezTo>
                <a:cubicBezTo>
                  <a:pt x="21174" y="50900"/>
                  <a:pt x="21238" y="49289"/>
                  <a:pt x="21445" y="47677"/>
                </a:cubicBezTo>
                <a:cubicBezTo>
                  <a:pt x="21621" y="46177"/>
                  <a:pt x="21796" y="44677"/>
                  <a:pt x="22020" y="43194"/>
                </a:cubicBezTo>
                <a:cubicBezTo>
                  <a:pt x="22147" y="42268"/>
                  <a:pt x="22323" y="41343"/>
                  <a:pt x="22530" y="40433"/>
                </a:cubicBezTo>
                <a:cubicBezTo>
                  <a:pt x="22961" y="38534"/>
                  <a:pt x="23424" y="36652"/>
                  <a:pt x="23870" y="34753"/>
                </a:cubicBezTo>
                <a:cubicBezTo>
                  <a:pt x="23966" y="34370"/>
                  <a:pt x="24046" y="33971"/>
                  <a:pt x="24094" y="33556"/>
                </a:cubicBezTo>
                <a:cubicBezTo>
                  <a:pt x="24110" y="33413"/>
                  <a:pt x="24046" y="33205"/>
                  <a:pt x="23950" y="33125"/>
                </a:cubicBezTo>
                <a:cubicBezTo>
                  <a:pt x="23883" y="33092"/>
                  <a:pt x="23784" y="33071"/>
                  <a:pt x="23690" y="33071"/>
                </a:cubicBezTo>
                <a:cubicBezTo>
                  <a:pt x="23606" y="33071"/>
                  <a:pt x="23524" y="33088"/>
                  <a:pt x="23472" y="33125"/>
                </a:cubicBezTo>
                <a:cubicBezTo>
                  <a:pt x="23216" y="33301"/>
                  <a:pt x="22993" y="33524"/>
                  <a:pt x="22833" y="33780"/>
                </a:cubicBezTo>
                <a:cubicBezTo>
                  <a:pt x="22402" y="34466"/>
                  <a:pt x="22083" y="35216"/>
                  <a:pt x="21621" y="35886"/>
                </a:cubicBezTo>
                <a:cubicBezTo>
                  <a:pt x="20855" y="37019"/>
                  <a:pt x="20073" y="38151"/>
                  <a:pt x="19179" y="39189"/>
                </a:cubicBezTo>
                <a:cubicBezTo>
                  <a:pt x="17568" y="41055"/>
                  <a:pt x="15653" y="42539"/>
                  <a:pt x="13339" y="43449"/>
                </a:cubicBezTo>
                <a:cubicBezTo>
                  <a:pt x="12223" y="43880"/>
                  <a:pt x="11106" y="44199"/>
                  <a:pt x="9909" y="44247"/>
                </a:cubicBezTo>
                <a:cubicBezTo>
                  <a:pt x="9873" y="44249"/>
                  <a:pt x="9838" y="44251"/>
                  <a:pt x="9802" y="44251"/>
                </a:cubicBezTo>
                <a:cubicBezTo>
                  <a:pt x="9630" y="44251"/>
                  <a:pt x="9458" y="44220"/>
                  <a:pt x="9287" y="44167"/>
                </a:cubicBezTo>
                <a:cubicBezTo>
                  <a:pt x="8728" y="43991"/>
                  <a:pt x="8616" y="43736"/>
                  <a:pt x="8888" y="43210"/>
                </a:cubicBezTo>
                <a:cubicBezTo>
                  <a:pt x="9542" y="41885"/>
                  <a:pt x="10547" y="40832"/>
                  <a:pt x="11568" y="39811"/>
                </a:cubicBezTo>
                <a:cubicBezTo>
                  <a:pt x="12526" y="38854"/>
                  <a:pt x="13515" y="37912"/>
                  <a:pt x="14552" y="37051"/>
                </a:cubicBezTo>
                <a:cubicBezTo>
                  <a:pt x="15781" y="36029"/>
                  <a:pt x="17057" y="35024"/>
                  <a:pt x="18382" y="34099"/>
                </a:cubicBezTo>
                <a:cubicBezTo>
                  <a:pt x="20025" y="32950"/>
                  <a:pt x="21748" y="31881"/>
                  <a:pt x="23440" y="30780"/>
                </a:cubicBezTo>
                <a:cubicBezTo>
                  <a:pt x="23791" y="30556"/>
                  <a:pt x="23966" y="29759"/>
                  <a:pt x="23695" y="29455"/>
                </a:cubicBezTo>
                <a:cubicBezTo>
                  <a:pt x="23578" y="29324"/>
                  <a:pt x="23327" y="29246"/>
                  <a:pt x="23127" y="29246"/>
                </a:cubicBezTo>
                <a:cubicBezTo>
                  <a:pt x="23108" y="29246"/>
                  <a:pt x="23090" y="29247"/>
                  <a:pt x="23073" y="29248"/>
                </a:cubicBezTo>
                <a:cubicBezTo>
                  <a:pt x="22402" y="29296"/>
                  <a:pt x="21748" y="29376"/>
                  <a:pt x="21110" y="29503"/>
                </a:cubicBezTo>
                <a:cubicBezTo>
                  <a:pt x="19658" y="29775"/>
                  <a:pt x="18238" y="30158"/>
                  <a:pt x="16802" y="30397"/>
                </a:cubicBezTo>
                <a:cubicBezTo>
                  <a:pt x="15255" y="30653"/>
                  <a:pt x="13700" y="30790"/>
                  <a:pt x="12137" y="30790"/>
                </a:cubicBezTo>
                <a:cubicBezTo>
                  <a:pt x="11555" y="30790"/>
                  <a:pt x="10972" y="30771"/>
                  <a:pt x="10388" y="30732"/>
                </a:cubicBezTo>
                <a:cubicBezTo>
                  <a:pt x="9015" y="30636"/>
                  <a:pt x="7659" y="30493"/>
                  <a:pt x="6319" y="30173"/>
                </a:cubicBezTo>
                <a:cubicBezTo>
                  <a:pt x="5026" y="29854"/>
                  <a:pt x="3782" y="29408"/>
                  <a:pt x="2665" y="28690"/>
                </a:cubicBezTo>
                <a:cubicBezTo>
                  <a:pt x="2202" y="28402"/>
                  <a:pt x="1819" y="27988"/>
                  <a:pt x="1420" y="27636"/>
                </a:cubicBezTo>
                <a:cubicBezTo>
                  <a:pt x="1229" y="27477"/>
                  <a:pt x="1245" y="27317"/>
                  <a:pt x="1436" y="27142"/>
                </a:cubicBezTo>
                <a:cubicBezTo>
                  <a:pt x="1947" y="26631"/>
                  <a:pt x="2633" y="26472"/>
                  <a:pt x="3287" y="26328"/>
                </a:cubicBezTo>
                <a:cubicBezTo>
                  <a:pt x="4409" y="26104"/>
                  <a:pt x="5539" y="26027"/>
                  <a:pt x="6673" y="26027"/>
                </a:cubicBezTo>
                <a:cubicBezTo>
                  <a:pt x="7717" y="26027"/>
                  <a:pt x="8765" y="26092"/>
                  <a:pt x="9813" y="26169"/>
                </a:cubicBezTo>
                <a:cubicBezTo>
                  <a:pt x="11249" y="26280"/>
                  <a:pt x="12701" y="26440"/>
                  <a:pt x="14137" y="26615"/>
                </a:cubicBezTo>
                <a:cubicBezTo>
                  <a:pt x="15525" y="26775"/>
                  <a:pt x="16898" y="26966"/>
                  <a:pt x="18270" y="27222"/>
                </a:cubicBezTo>
                <a:cubicBezTo>
                  <a:pt x="19818" y="27493"/>
                  <a:pt x="21349" y="27860"/>
                  <a:pt x="22897" y="28179"/>
                </a:cubicBezTo>
                <a:cubicBezTo>
                  <a:pt x="22983" y="28198"/>
                  <a:pt x="23054" y="28209"/>
                  <a:pt x="23114" y="28209"/>
                </a:cubicBezTo>
                <a:cubicBezTo>
                  <a:pt x="23300" y="28209"/>
                  <a:pt x="23375" y="28105"/>
                  <a:pt x="23424" y="27828"/>
                </a:cubicBezTo>
                <a:cubicBezTo>
                  <a:pt x="23456" y="27605"/>
                  <a:pt x="23487" y="27381"/>
                  <a:pt x="23456" y="27174"/>
                </a:cubicBezTo>
                <a:cubicBezTo>
                  <a:pt x="23440" y="27046"/>
                  <a:pt x="23296" y="26902"/>
                  <a:pt x="23184" y="26823"/>
                </a:cubicBezTo>
                <a:cubicBezTo>
                  <a:pt x="23009" y="26695"/>
                  <a:pt x="22785" y="26631"/>
                  <a:pt x="22610" y="26488"/>
                </a:cubicBezTo>
                <a:cubicBezTo>
                  <a:pt x="21716" y="25786"/>
                  <a:pt x="20823" y="25084"/>
                  <a:pt x="19961" y="24350"/>
                </a:cubicBezTo>
                <a:cubicBezTo>
                  <a:pt x="18733" y="23296"/>
                  <a:pt x="17504" y="22243"/>
                  <a:pt x="16307" y="21158"/>
                </a:cubicBezTo>
                <a:cubicBezTo>
                  <a:pt x="15525" y="20456"/>
                  <a:pt x="14760" y="19722"/>
                  <a:pt x="14042" y="18940"/>
                </a:cubicBezTo>
                <a:cubicBezTo>
                  <a:pt x="12717" y="17536"/>
                  <a:pt x="11441" y="16052"/>
                  <a:pt x="10483" y="14361"/>
                </a:cubicBezTo>
                <a:cubicBezTo>
                  <a:pt x="9813" y="13196"/>
                  <a:pt x="9191" y="12016"/>
                  <a:pt x="8808" y="10707"/>
                </a:cubicBezTo>
                <a:cubicBezTo>
                  <a:pt x="8696" y="10308"/>
                  <a:pt x="8728" y="9941"/>
                  <a:pt x="8936" y="9574"/>
                </a:cubicBezTo>
                <a:cubicBezTo>
                  <a:pt x="9071" y="9348"/>
                  <a:pt x="9351" y="9218"/>
                  <a:pt x="9621" y="9218"/>
                </a:cubicBezTo>
                <a:cubicBezTo>
                  <a:pt x="9733" y="9218"/>
                  <a:pt x="9843" y="9240"/>
                  <a:pt x="9941" y="9287"/>
                </a:cubicBezTo>
                <a:cubicBezTo>
                  <a:pt x="10675" y="9638"/>
                  <a:pt x="11233" y="10197"/>
                  <a:pt x="11760" y="10787"/>
                </a:cubicBezTo>
                <a:cubicBezTo>
                  <a:pt x="12574" y="11665"/>
                  <a:pt x="13387" y="12526"/>
                  <a:pt x="14201" y="13420"/>
                </a:cubicBezTo>
                <a:cubicBezTo>
                  <a:pt x="14791" y="14074"/>
                  <a:pt x="15366" y="14728"/>
                  <a:pt x="15972" y="15382"/>
                </a:cubicBezTo>
                <a:cubicBezTo>
                  <a:pt x="16898" y="16419"/>
                  <a:pt x="17855" y="17457"/>
                  <a:pt x="18796" y="18478"/>
                </a:cubicBezTo>
                <a:cubicBezTo>
                  <a:pt x="19483" y="19244"/>
                  <a:pt x="20169" y="20010"/>
                  <a:pt x="20871" y="20775"/>
                </a:cubicBezTo>
                <a:cubicBezTo>
                  <a:pt x="21796" y="21765"/>
                  <a:pt x="22722" y="22738"/>
                  <a:pt x="23631" y="23727"/>
                </a:cubicBezTo>
                <a:cubicBezTo>
                  <a:pt x="24110" y="24238"/>
                  <a:pt x="24557" y="24780"/>
                  <a:pt x="25019" y="25291"/>
                </a:cubicBezTo>
                <a:cubicBezTo>
                  <a:pt x="25099" y="25387"/>
                  <a:pt x="25211" y="25451"/>
                  <a:pt x="25338" y="25498"/>
                </a:cubicBezTo>
                <a:cubicBezTo>
                  <a:pt x="25418" y="25540"/>
                  <a:pt x="25487" y="25560"/>
                  <a:pt x="25548" y="25560"/>
                </a:cubicBezTo>
                <a:cubicBezTo>
                  <a:pt x="25696" y="25560"/>
                  <a:pt x="25792" y="25442"/>
                  <a:pt x="25849" y="25227"/>
                </a:cubicBezTo>
                <a:cubicBezTo>
                  <a:pt x="26088" y="24334"/>
                  <a:pt x="25737" y="23616"/>
                  <a:pt x="25195" y="22945"/>
                </a:cubicBezTo>
                <a:cubicBezTo>
                  <a:pt x="24812" y="22483"/>
                  <a:pt x="24349" y="22052"/>
                  <a:pt x="24014" y="21541"/>
                </a:cubicBezTo>
                <a:cubicBezTo>
                  <a:pt x="23599" y="20871"/>
                  <a:pt x="23248" y="20169"/>
                  <a:pt x="22929" y="19451"/>
                </a:cubicBezTo>
                <a:cubicBezTo>
                  <a:pt x="21764" y="16834"/>
                  <a:pt x="20887" y="14106"/>
                  <a:pt x="20089" y="11361"/>
                </a:cubicBezTo>
                <a:cubicBezTo>
                  <a:pt x="19626" y="9734"/>
                  <a:pt x="19323" y="8074"/>
                  <a:pt x="19195" y="6383"/>
                </a:cubicBezTo>
                <a:cubicBezTo>
                  <a:pt x="19131" y="5490"/>
                  <a:pt x="19084" y="4628"/>
                  <a:pt x="19291" y="3750"/>
                </a:cubicBezTo>
                <a:cubicBezTo>
                  <a:pt x="19307" y="3607"/>
                  <a:pt x="19371" y="3463"/>
                  <a:pt x="19419" y="3335"/>
                </a:cubicBezTo>
                <a:cubicBezTo>
                  <a:pt x="19451" y="3320"/>
                  <a:pt x="19483" y="3320"/>
                  <a:pt x="19530" y="3304"/>
                </a:cubicBezTo>
                <a:cubicBezTo>
                  <a:pt x="19706" y="3591"/>
                  <a:pt x="19913" y="3846"/>
                  <a:pt x="20057" y="4149"/>
                </a:cubicBezTo>
                <a:cubicBezTo>
                  <a:pt x="20711" y="5537"/>
                  <a:pt x="21381" y="6910"/>
                  <a:pt x="21956" y="8330"/>
                </a:cubicBezTo>
                <a:cubicBezTo>
                  <a:pt x="22610" y="10005"/>
                  <a:pt x="23168" y="11712"/>
                  <a:pt x="23743" y="13420"/>
                </a:cubicBezTo>
                <a:cubicBezTo>
                  <a:pt x="24142" y="14584"/>
                  <a:pt x="24541" y="15749"/>
                  <a:pt x="24844" y="16930"/>
                </a:cubicBezTo>
                <a:cubicBezTo>
                  <a:pt x="25306" y="18797"/>
                  <a:pt x="25737" y="20680"/>
                  <a:pt x="26088" y="22562"/>
                </a:cubicBezTo>
                <a:cubicBezTo>
                  <a:pt x="26184" y="23105"/>
                  <a:pt x="26391" y="23488"/>
                  <a:pt x="26806" y="23791"/>
                </a:cubicBezTo>
                <a:cubicBezTo>
                  <a:pt x="26941" y="23895"/>
                  <a:pt x="27056" y="23947"/>
                  <a:pt x="27148" y="23947"/>
                </a:cubicBezTo>
                <a:cubicBezTo>
                  <a:pt x="27296" y="23947"/>
                  <a:pt x="27381" y="23811"/>
                  <a:pt x="27381" y="23536"/>
                </a:cubicBezTo>
                <a:cubicBezTo>
                  <a:pt x="27413" y="22531"/>
                  <a:pt x="27397" y="21541"/>
                  <a:pt x="27397" y="20552"/>
                </a:cubicBezTo>
                <a:cubicBezTo>
                  <a:pt x="27397" y="18972"/>
                  <a:pt x="27333" y="17377"/>
                  <a:pt x="27413" y="15813"/>
                </a:cubicBezTo>
                <a:cubicBezTo>
                  <a:pt x="27508" y="14281"/>
                  <a:pt x="27684" y="12750"/>
                  <a:pt x="27939" y="11250"/>
                </a:cubicBezTo>
                <a:cubicBezTo>
                  <a:pt x="28179" y="9909"/>
                  <a:pt x="28498" y="8601"/>
                  <a:pt x="28912" y="7309"/>
                </a:cubicBezTo>
                <a:cubicBezTo>
                  <a:pt x="29503" y="5506"/>
                  <a:pt x="30253" y="3750"/>
                  <a:pt x="31465" y="2250"/>
                </a:cubicBezTo>
                <a:cubicBezTo>
                  <a:pt x="31689" y="1979"/>
                  <a:pt x="31992" y="1772"/>
                  <a:pt x="32311" y="1485"/>
                </a:cubicBezTo>
                <a:close/>
                <a:moveTo>
                  <a:pt x="32247" y="1"/>
                </a:moveTo>
                <a:cubicBezTo>
                  <a:pt x="32152" y="33"/>
                  <a:pt x="32056" y="96"/>
                  <a:pt x="31960" y="128"/>
                </a:cubicBezTo>
                <a:cubicBezTo>
                  <a:pt x="31258" y="384"/>
                  <a:pt x="30668" y="814"/>
                  <a:pt x="30189" y="1421"/>
                </a:cubicBezTo>
                <a:cubicBezTo>
                  <a:pt x="29248" y="2602"/>
                  <a:pt x="28593" y="3926"/>
                  <a:pt x="28083" y="5314"/>
                </a:cubicBezTo>
                <a:cubicBezTo>
                  <a:pt x="27748" y="6208"/>
                  <a:pt x="27413" y="7117"/>
                  <a:pt x="27173" y="8027"/>
                </a:cubicBezTo>
                <a:cubicBezTo>
                  <a:pt x="26742" y="9606"/>
                  <a:pt x="26407" y="11218"/>
                  <a:pt x="26296" y="12877"/>
                </a:cubicBezTo>
                <a:cubicBezTo>
                  <a:pt x="26248" y="13675"/>
                  <a:pt x="26168" y="14473"/>
                  <a:pt x="26104" y="15271"/>
                </a:cubicBezTo>
                <a:cubicBezTo>
                  <a:pt x="26072" y="15701"/>
                  <a:pt x="26056" y="16116"/>
                  <a:pt x="26009" y="16643"/>
                </a:cubicBezTo>
                <a:cubicBezTo>
                  <a:pt x="25929" y="16467"/>
                  <a:pt x="25881" y="16403"/>
                  <a:pt x="25849" y="16324"/>
                </a:cubicBezTo>
                <a:cubicBezTo>
                  <a:pt x="25019" y="13484"/>
                  <a:pt x="23998" y="10707"/>
                  <a:pt x="22897" y="7963"/>
                </a:cubicBezTo>
                <a:cubicBezTo>
                  <a:pt x="22243" y="6335"/>
                  <a:pt x="21541" y="4740"/>
                  <a:pt x="20663" y="3240"/>
                </a:cubicBezTo>
                <a:cubicBezTo>
                  <a:pt x="20472" y="2921"/>
                  <a:pt x="20264" y="2586"/>
                  <a:pt x="19977" y="2362"/>
                </a:cubicBezTo>
                <a:cubicBezTo>
                  <a:pt x="19837" y="2244"/>
                  <a:pt x="19665" y="2190"/>
                  <a:pt x="19487" y="2190"/>
                </a:cubicBezTo>
                <a:cubicBezTo>
                  <a:pt x="19019" y="2190"/>
                  <a:pt x="18510" y="2560"/>
                  <a:pt x="18429" y="3080"/>
                </a:cubicBezTo>
                <a:cubicBezTo>
                  <a:pt x="18350" y="3543"/>
                  <a:pt x="18286" y="4022"/>
                  <a:pt x="18286" y="4500"/>
                </a:cubicBezTo>
                <a:cubicBezTo>
                  <a:pt x="18302" y="5298"/>
                  <a:pt x="18302" y="6096"/>
                  <a:pt x="18429" y="6894"/>
                </a:cubicBezTo>
                <a:cubicBezTo>
                  <a:pt x="18621" y="8170"/>
                  <a:pt x="18812" y="9447"/>
                  <a:pt x="19163" y="10691"/>
                </a:cubicBezTo>
                <a:cubicBezTo>
                  <a:pt x="19626" y="12335"/>
                  <a:pt x="20201" y="13930"/>
                  <a:pt x="20775" y="15542"/>
                </a:cubicBezTo>
                <a:cubicBezTo>
                  <a:pt x="21110" y="16499"/>
                  <a:pt x="21509" y="17441"/>
                  <a:pt x="21892" y="18382"/>
                </a:cubicBezTo>
                <a:cubicBezTo>
                  <a:pt x="22083" y="18829"/>
                  <a:pt x="22275" y="19260"/>
                  <a:pt x="22466" y="19706"/>
                </a:cubicBezTo>
                <a:cubicBezTo>
                  <a:pt x="22355" y="19706"/>
                  <a:pt x="22307" y="19658"/>
                  <a:pt x="22259" y="19627"/>
                </a:cubicBezTo>
                <a:cubicBezTo>
                  <a:pt x="21732" y="19084"/>
                  <a:pt x="21206" y="18573"/>
                  <a:pt x="20695" y="18031"/>
                </a:cubicBezTo>
                <a:cubicBezTo>
                  <a:pt x="19850" y="17153"/>
                  <a:pt x="19020" y="16260"/>
                  <a:pt x="18190" y="15366"/>
                </a:cubicBezTo>
                <a:cubicBezTo>
                  <a:pt x="17360" y="14473"/>
                  <a:pt x="16531" y="13579"/>
                  <a:pt x="15685" y="12702"/>
                </a:cubicBezTo>
                <a:cubicBezTo>
                  <a:pt x="14903" y="11856"/>
                  <a:pt x="14073" y="11042"/>
                  <a:pt x="13292" y="10197"/>
                </a:cubicBezTo>
                <a:cubicBezTo>
                  <a:pt x="12574" y="9399"/>
                  <a:pt x="11808" y="8633"/>
                  <a:pt x="10898" y="8043"/>
                </a:cubicBezTo>
                <a:cubicBezTo>
                  <a:pt x="10430" y="7736"/>
                  <a:pt x="9961" y="7568"/>
                  <a:pt x="9493" y="7568"/>
                </a:cubicBezTo>
                <a:cubicBezTo>
                  <a:pt x="9036" y="7568"/>
                  <a:pt x="8579" y="7728"/>
                  <a:pt x="8122" y="8074"/>
                </a:cubicBezTo>
                <a:cubicBezTo>
                  <a:pt x="7420" y="8601"/>
                  <a:pt x="7244" y="9367"/>
                  <a:pt x="7340" y="10149"/>
                </a:cubicBezTo>
                <a:cubicBezTo>
                  <a:pt x="7420" y="10835"/>
                  <a:pt x="7643" y="11505"/>
                  <a:pt x="7898" y="12143"/>
                </a:cubicBezTo>
                <a:cubicBezTo>
                  <a:pt x="8808" y="14473"/>
                  <a:pt x="10212" y="16499"/>
                  <a:pt x="11856" y="18350"/>
                </a:cubicBezTo>
                <a:cubicBezTo>
                  <a:pt x="12717" y="19307"/>
                  <a:pt x="13659" y="20201"/>
                  <a:pt x="14584" y="21095"/>
                </a:cubicBezTo>
                <a:cubicBezTo>
                  <a:pt x="16259" y="22722"/>
                  <a:pt x="18078" y="24142"/>
                  <a:pt x="19977" y="25514"/>
                </a:cubicBezTo>
                <a:cubicBezTo>
                  <a:pt x="20328" y="25770"/>
                  <a:pt x="20663" y="26041"/>
                  <a:pt x="21094" y="26360"/>
                </a:cubicBezTo>
                <a:cubicBezTo>
                  <a:pt x="20903" y="26360"/>
                  <a:pt x="20839" y="26360"/>
                  <a:pt x="20759" y="26344"/>
                </a:cubicBezTo>
                <a:cubicBezTo>
                  <a:pt x="19786" y="26169"/>
                  <a:pt x="18828" y="25977"/>
                  <a:pt x="17855" y="25833"/>
                </a:cubicBezTo>
                <a:cubicBezTo>
                  <a:pt x="16275" y="25610"/>
                  <a:pt x="14680" y="25419"/>
                  <a:pt x="13084" y="25259"/>
                </a:cubicBezTo>
                <a:cubicBezTo>
                  <a:pt x="11489" y="25084"/>
                  <a:pt x="9877" y="24924"/>
                  <a:pt x="8265" y="24860"/>
                </a:cubicBezTo>
                <a:cubicBezTo>
                  <a:pt x="7721" y="24840"/>
                  <a:pt x="7176" y="24824"/>
                  <a:pt x="6630" y="24824"/>
                </a:cubicBezTo>
                <a:cubicBezTo>
                  <a:pt x="5479" y="24824"/>
                  <a:pt x="4328" y="24893"/>
                  <a:pt x="3191" y="25131"/>
                </a:cubicBezTo>
                <a:cubicBezTo>
                  <a:pt x="2266" y="25323"/>
                  <a:pt x="1372" y="25610"/>
                  <a:pt x="639" y="26232"/>
                </a:cubicBezTo>
                <a:cubicBezTo>
                  <a:pt x="112" y="26663"/>
                  <a:pt x="0" y="27317"/>
                  <a:pt x="335" y="27924"/>
                </a:cubicBezTo>
                <a:cubicBezTo>
                  <a:pt x="750" y="28658"/>
                  <a:pt x="1388" y="29184"/>
                  <a:pt x="2059" y="29631"/>
                </a:cubicBezTo>
                <a:cubicBezTo>
                  <a:pt x="3495" y="30588"/>
                  <a:pt x="5106" y="31195"/>
                  <a:pt x="6813" y="31498"/>
                </a:cubicBezTo>
                <a:cubicBezTo>
                  <a:pt x="8154" y="31737"/>
                  <a:pt x="9526" y="31913"/>
                  <a:pt x="10882" y="32008"/>
                </a:cubicBezTo>
                <a:cubicBezTo>
                  <a:pt x="11483" y="32054"/>
                  <a:pt x="12083" y="32076"/>
                  <a:pt x="12680" y="32076"/>
                </a:cubicBezTo>
                <a:cubicBezTo>
                  <a:pt x="15016" y="32076"/>
                  <a:pt x="17323" y="31744"/>
                  <a:pt x="19610" y="31211"/>
                </a:cubicBezTo>
                <a:cubicBezTo>
                  <a:pt x="19961" y="31131"/>
                  <a:pt x="20296" y="31067"/>
                  <a:pt x="20647" y="30987"/>
                </a:cubicBezTo>
                <a:cubicBezTo>
                  <a:pt x="20663" y="31019"/>
                  <a:pt x="20663" y="31051"/>
                  <a:pt x="20679" y="31083"/>
                </a:cubicBezTo>
                <a:cubicBezTo>
                  <a:pt x="20360" y="31290"/>
                  <a:pt x="20057" y="31498"/>
                  <a:pt x="19754" y="31705"/>
                </a:cubicBezTo>
                <a:cubicBezTo>
                  <a:pt x="17584" y="33109"/>
                  <a:pt x="15509" y="34625"/>
                  <a:pt x="13563" y="36317"/>
                </a:cubicBezTo>
                <a:cubicBezTo>
                  <a:pt x="11919" y="37753"/>
                  <a:pt x="10340" y="39252"/>
                  <a:pt x="8983" y="40960"/>
                </a:cubicBezTo>
                <a:cubicBezTo>
                  <a:pt x="8473" y="41614"/>
                  <a:pt x="7946" y="42252"/>
                  <a:pt x="7771" y="43098"/>
                </a:cubicBezTo>
                <a:cubicBezTo>
                  <a:pt x="7707" y="43433"/>
                  <a:pt x="7675" y="43880"/>
                  <a:pt x="7835" y="44167"/>
                </a:cubicBezTo>
                <a:cubicBezTo>
                  <a:pt x="8186" y="44853"/>
                  <a:pt x="8792" y="45300"/>
                  <a:pt x="9606" y="45348"/>
                </a:cubicBezTo>
                <a:cubicBezTo>
                  <a:pt x="9767" y="45360"/>
                  <a:pt x="9926" y="45365"/>
                  <a:pt x="10085" y="45365"/>
                </a:cubicBezTo>
                <a:cubicBezTo>
                  <a:pt x="11403" y="45365"/>
                  <a:pt x="12639" y="44969"/>
                  <a:pt x="13850" y="44470"/>
                </a:cubicBezTo>
                <a:cubicBezTo>
                  <a:pt x="15765" y="43688"/>
                  <a:pt x="17488" y="42555"/>
                  <a:pt x="18956" y="41087"/>
                </a:cubicBezTo>
                <a:cubicBezTo>
                  <a:pt x="19754" y="40290"/>
                  <a:pt x="20488" y="39396"/>
                  <a:pt x="21222" y="38534"/>
                </a:cubicBezTo>
                <a:cubicBezTo>
                  <a:pt x="21525" y="38183"/>
                  <a:pt x="21780" y="37800"/>
                  <a:pt x="22099" y="37370"/>
                </a:cubicBezTo>
                <a:cubicBezTo>
                  <a:pt x="22115" y="37497"/>
                  <a:pt x="22131" y="37545"/>
                  <a:pt x="22115" y="37577"/>
                </a:cubicBezTo>
                <a:cubicBezTo>
                  <a:pt x="21956" y="38487"/>
                  <a:pt x="21748" y="39380"/>
                  <a:pt x="21605" y="40274"/>
                </a:cubicBezTo>
                <a:cubicBezTo>
                  <a:pt x="21349" y="41773"/>
                  <a:pt x="21094" y="43273"/>
                  <a:pt x="20887" y="44773"/>
                </a:cubicBezTo>
                <a:cubicBezTo>
                  <a:pt x="20711" y="46066"/>
                  <a:pt x="20536" y="47342"/>
                  <a:pt x="20472" y="48651"/>
                </a:cubicBezTo>
                <a:cubicBezTo>
                  <a:pt x="20392" y="49959"/>
                  <a:pt x="20424" y="51299"/>
                  <a:pt x="20472" y="52608"/>
                </a:cubicBezTo>
                <a:cubicBezTo>
                  <a:pt x="20488" y="53262"/>
                  <a:pt x="20647" y="53900"/>
                  <a:pt x="21222" y="54347"/>
                </a:cubicBezTo>
                <a:cubicBezTo>
                  <a:pt x="21399" y="54490"/>
                  <a:pt x="21567" y="54567"/>
                  <a:pt x="21734" y="54567"/>
                </a:cubicBezTo>
                <a:cubicBezTo>
                  <a:pt x="21882" y="54567"/>
                  <a:pt x="22029" y="54506"/>
                  <a:pt x="22179" y="54379"/>
                </a:cubicBezTo>
                <a:cubicBezTo>
                  <a:pt x="22402" y="54203"/>
                  <a:pt x="22594" y="54012"/>
                  <a:pt x="22785" y="53804"/>
                </a:cubicBezTo>
                <a:cubicBezTo>
                  <a:pt x="24572" y="51953"/>
                  <a:pt x="25913" y="49831"/>
                  <a:pt x="26615" y="47342"/>
                </a:cubicBezTo>
                <a:cubicBezTo>
                  <a:pt x="27046" y="45778"/>
                  <a:pt x="27381" y="44167"/>
                  <a:pt x="27732" y="42571"/>
                </a:cubicBezTo>
                <a:cubicBezTo>
                  <a:pt x="27875" y="41997"/>
                  <a:pt x="27955" y="41406"/>
                  <a:pt x="28083" y="40768"/>
                </a:cubicBezTo>
                <a:cubicBezTo>
                  <a:pt x="28131" y="40880"/>
                  <a:pt x="28179" y="40960"/>
                  <a:pt x="28194" y="41024"/>
                </a:cubicBezTo>
                <a:cubicBezTo>
                  <a:pt x="28625" y="42220"/>
                  <a:pt x="28976" y="43433"/>
                  <a:pt x="29487" y="44582"/>
                </a:cubicBezTo>
                <a:cubicBezTo>
                  <a:pt x="30428" y="46656"/>
                  <a:pt x="31450" y="48666"/>
                  <a:pt x="32742" y="50533"/>
                </a:cubicBezTo>
                <a:cubicBezTo>
                  <a:pt x="33316" y="51379"/>
                  <a:pt x="33907" y="52209"/>
                  <a:pt x="34768" y="52815"/>
                </a:cubicBezTo>
                <a:cubicBezTo>
                  <a:pt x="35063" y="53014"/>
                  <a:pt x="35360" y="53122"/>
                  <a:pt x="35638" y="53122"/>
                </a:cubicBezTo>
                <a:cubicBezTo>
                  <a:pt x="36053" y="53122"/>
                  <a:pt x="36425" y="52881"/>
                  <a:pt x="36683" y="52336"/>
                </a:cubicBezTo>
                <a:cubicBezTo>
                  <a:pt x="37146" y="51379"/>
                  <a:pt x="37162" y="50342"/>
                  <a:pt x="37242" y="49321"/>
                </a:cubicBezTo>
                <a:cubicBezTo>
                  <a:pt x="37353" y="47948"/>
                  <a:pt x="37050" y="46608"/>
                  <a:pt x="36731" y="45300"/>
                </a:cubicBezTo>
                <a:cubicBezTo>
                  <a:pt x="36316" y="43608"/>
                  <a:pt x="35678" y="41997"/>
                  <a:pt x="34912" y="40417"/>
                </a:cubicBezTo>
                <a:cubicBezTo>
                  <a:pt x="34625" y="39811"/>
                  <a:pt x="34274" y="39236"/>
                  <a:pt x="33955" y="38630"/>
                </a:cubicBezTo>
                <a:lnTo>
                  <a:pt x="33955" y="38630"/>
                </a:lnTo>
                <a:cubicBezTo>
                  <a:pt x="34098" y="38646"/>
                  <a:pt x="34194" y="38710"/>
                  <a:pt x="34290" y="38790"/>
                </a:cubicBezTo>
                <a:cubicBezTo>
                  <a:pt x="34928" y="39300"/>
                  <a:pt x="35518" y="39859"/>
                  <a:pt x="36172" y="40321"/>
                </a:cubicBezTo>
                <a:cubicBezTo>
                  <a:pt x="37497" y="41279"/>
                  <a:pt x="38821" y="42220"/>
                  <a:pt x="40161" y="43114"/>
                </a:cubicBezTo>
                <a:cubicBezTo>
                  <a:pt x="41310" y="43896"/>
                  <a:pt x="42507" y="44598"/>
                  <a:pt x="43672" y="45332"/>
                </a:cubicBezTo>
                <a:cubicBezTo>
                  <a:pt x="44486" y="45842"/>
                  <a:pt x="45283" y="46385"/>
                  <a:pt x="46225" y="46656"/>
                </a:cubicBezTo>
                <a:cubicBezTo>
                  <a:pt x="46331" y="46685"/>
                  <a:pt x="46428" y="46700"/>
                  <a:pt x="46514" y="46700"/>
                </a:cubicBezTo>
                <a:cubicBezTo>
                  <a:pt x="46807" y="46700"/>
                  <a:pt x="46986" y="46530"/>
                  <a:pt x="47023" y="46161"/>
                </a:cubicBezTo>
                <a:cubicBezTo>
                  <a:pt x="47038" y="45922"/>
                  <a:pt x="47054" y="45667"/>
                  <a:pt x="46975" y="45443"/>
                </a:cubicBezTo>
                <a:cubicBezTo>
                  <a:pt x="46672" y="44630"/>
                  <a:pt x="46400" y="43768"/>
                  <a:pt x="45969" y="43018"/>
                </a:cubicBezTo>
                <a:cubicBezTo>
                  <a:pt x="45188" y="41646"/>
                  <a:pt x="44230" y="40385"/>
                  <a:pt x="43097" y="39268"/>
                </a:cubicBezTo>
                <a:cubicBezTo>
                  <a:pt x="41964" y="38151"/>
                  <a:pt x="40864" y="36971"/>
                  <a:pt x="39651" y="35934"/>
                </a:cubicBezTo>
                <a:cubicBezTo>
                  <a:pt x="38183" y="34657"/>
                  <a:pt x="36667" y="33413"/>
                  <a:pt x="34992" y="32391"/>
                </a:cubicBezTo>
                <a:cubicBezTo>
                  <a:pt x="34944" y="32343"/>
                  <a:pt x="34896" y="32280"/>
                  <a:pt x="34800" y="32184"/>
                </a:cubicBezTo>
                <a:cubicBezTo>
                  <a:pt x="35263" y="32136"/>
                  <a:pt x="35646" y="32088"/>
                  <a:pt x="36029" y="32040"/>
                </a:cubicBezTo>
                <a:cubicBezTo>
                  <a:pt x="38550" y="31721"/>
                  <a:pt x="41007" y="31195"/>
                  <a:pt x="43432" y="30477"/>
                </a:cubicBezTo>
                <a:cubicBezTo>
                  <a:pt x="44533" y="30142"/>
                  <a:pt x="45618" y="29727"/>
                  <a:pt x="46703" y="29312"/>
                </a:cubicBezTo>
                <a:cubicBezTo>
                  <a:pt x="48139" y="28769"/>
                  <a:pt x="49528" y="28115"/>
                  <a:pt x="50788" y="27222"/>
                </a:cubicBezTo>
                <a:cubicBezTo>
                  <a:pt x="51730" y="26551"/>
                  <a:pt x="52464" y="25722"/>
                  <a:pt x="52511" y="24461"/>
                </a:cubicBezTo>
                <a:cubicBezTo>
                  <a:pt x="52511" y="24413"/>
                  <a:pt x="52575" y="24381"/>
                  <a:pt x="52607" y="24334"/>
                </a:cubicBezTo>
                <a:lnTo>
                  <a:pt x="52591" y="24334"/>
                </a:lnTo>
                <a:lnTo>
                  <a:pt x="52591" y="24062"/>
                </a:lnTo>
                <a:cubicBezTo>
                  <a:pt x="52527" y="23839"/>
                  <a:pt x="52432" y="23632"/>
                  <a:pt x="52384" y="23424"/>
                </a:cubicBezTo>
                <a:cubicBezTo>
                  <a:pt x="52240" y="22945"/>
                  <a:pt x="51969" y="22610"/>
                  <a:pt x="51506" y="22387"/>
                </a:cubicBezTo>
                <a:cubicBezTo>
                  <a:pt x="50756" y="22004"/>
                  <a:pt x="49927" y="21860"/>
                  <a:pt x="49097" y="21781"/>
                </a:cubicBezTo>
                <a:cubicBezTo>
                  <a:pt x="48649" y="21732"/>
                  <a:pt x="48202" y="21710"/>
                  <a:pt x="47758" y="21710"/>
                </a:cubicBezTo>
                <a:cubicBezTo>
                  <a:pt x="46303" y="21710"/>
                  <a:pt x="44866" y="21949"/>
                  <a:pt x="43448" y="22291"/>
                </a:cubicBezTo>
                <a:cubicBezTo>
                  <a:pt x="41486" y="22786"/>
                  <a:pt x="39587" y="23440"/>
                  <a:pt x="37736" y="24270"/>
                </a:cubicBezTo>
                <a:cubicBezTo>
                  <a:pt x="36890" y="24637"/>
                  <a:pt x="36061" y="25036"/>
                  <a:pt x="35215" y="25403"/>
                </a:cubicBezTo>
                <a:cubicBezTo>
                  <a:pt x="35180" y="25420"/>
                  <a:pt x="35145" y="25433"/>
                  <a:pt x="35100" y="25433"/>
                </a:cubicBezTo>
                <a:cubicBezTo>
                  <a:pt x="35062" y="25433"/>
                  <a:pt x="35017" y="25424"/>
                  <a:pt x="34960" y="25403"/>
                </a:cubicBezTo>
                <a:cubicBezTo>
                  <a:pt x="35263" y="25099"/>
                  <a:pt x="35566" y="24780"/>
                  <a:pt x="35885" y="24493"/>
                </a:cubicBezTo>
                <a:cubicBezTo>
                  <a:pt x="36795" y="23600"/>
                  <a:pt x="37704" y="22722"/>
                  <a:pt x="38614" y="21844"/>
                </a:cubicBezTo>
                <a:cubicBezTo>
                  <a:pt x="39204" y="21254"/>
                  <a:pt x="39779" y="20648"/>
                  <a:pt x="40369" y="20041"/>
                </a:cubicBezTo>
                <a:cubicBezTo>
                  <a:pt x="41933" y="18446"/>
                  <a:pt x="43305" y="16707"/>
                  <a:pt x="44454" y="14808"/>
                </a:cubicBezTo>
                <a:cubicBezTo>
                  <a:pt x="45220" y="13579"/>
                  <a:pt x="45842" y="12271"/>
                  <a:pt x="45969" y="10771"/>
                </a:cubicBezTo>
                <a:cubicBezTo>
                  <a:pt x="46001" y="10276"/>
                  <a:pt x="45938" y="9830"/>
                  <a:pt x="45762" y="9383"/>
                </a:cubicBezTo>
                <a:cubicBezTo>
                  <a:pt x="45619" y="9025"/>
                  <a:pt x="45142" y="8783"/>
                  <a:pt x="44665" y="8783"/>
                </a:cubicBezTo>
                <a:cubicBezTo>
                  <a:pt x="44610" y="8783"/>
                  <a:pt x="44556" y="8786"/>
                  <a:pt x="44501" y="8792"/>
                </a:cubicBezTo>
                <a:cubicBezTo>
                  <a:pt x="43560" y="8936"/>
                  <a:pt x="42746" y="9383"/>
                  <a:pt x="41933" y="9846"/>
                </a:cubicBezTo>
                <a:cubicBezTo>
                  <a:pt x="40257" y="10819"/>
                  <a:pt x="38709" y="11952"/>
                  <a:pt x="37257" y="13212"/>
                </a:cubicBezTo>
                <a:cubicBezTo>
                  <a:pt x="36316" y="14010"/>
                  <a:pt x="35407" y="14856"/>
                  <a:pt x="34577" y="15765"/>
                </a:cubicBezTo>
                <a:cubicBezTo>
                  <a:pt x="33412" y="17058"/>
                  <a:pt x="32327" y="18446"/>
                  <a:pt x="31210" y="19786"/>
                </a:cubicBezTo>
                <a:cubicBezTo>
                  <a:pt x="31162" y="19834"/>
                  <a:pt x="31130" y="19866"/>
                  <a:pt x="31035" y="19994"/>
                </a:cubicBezTo>
                <a:cubicBezTo>
                  <a:pt x="31067" y="19802"/>
                  <a:pt x="31067" y="19706"/>
                  <a:pt x="31098" y="19611"/>
                </a:cubicBezTo>
                <a:cubicBezTo>
                  <a:pt x="31450" y="18206"/>
                  <a:pt x="31848" y="16818"/>
                  <a:pt x="32152" y="15398"/>
                </a:cubicBezTo>
                <a:cubicBezTo>
                  <a:pt x="32598" y="13276"/>
                  <a:pt x="33029" y="11138"/>
                  <a:pt x="33380" y="8984"/>
                </a:cubicBezTo>
                <a:cubicBezTo>
                  <a:pt x="33635" y="7340"/>
                  <a:pt x="33779" y="5681"/>
                  <a:pt x="33875" y="4038"/>
                </a:cubicBezTo>
                <a:cubicBezTo>
                  <a:pt x="33923" y="3224"/>
                  <a:pt x="33795" y="2394"/>
                  <a:pt x="33667" y="1580"/>
                </a:cubicBezTo>
                <a:cubicBezTo>
                  <a:pt x="33540" y="814"/>
                  <a:pt x="33221" y="128"/>
                  <a:pt x="32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4;p39"/>
          <p:cNvSpPr txBox="1">
            <a:spLocks/>
          </p:cNvSpPr>
          <p:nvPr/>
        </p:nvSpPr>
        <p:spPr>
          <a:xfrm>
            <a:off x="4578149" y="904929"/>
            <a:ext cx="3533497" cy="2357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t>3. </a:t>
            </a:r>
            <a:r>
              <a:rPr lang="en-US" b="1" dirty="0" smtClean="0"/>
              <a:t>Yield Prediction Button: </a:t>
            </a:r>
          </a:p>
          <a:p>
            <a:endParaRPr lang="en-US" b="1" dirty="0" smtClean="0"/>
          </a:p>
          <a:p>
            <a:pPr marL="285750" indent="-285750">
              <a:buFont typeface="Wingdings" panose="05000000000000000000" pitchFamily="2" charset="2"/>
              <a:buChar char="§"/>
            </a:pPr>
            <a:r>
              <a:rPr lang="en-US" dirty="0" smtClean="0"/>
              <a:t>Usage</a:t>
            </a:r>
            <a:r>
              <a:rPr lang="en-US" dirty="0"/>
              <a:t>: The Yield Sheet helps farmers predict next season's crop yield</a:t>
            </a:r>
            <a:r>
              <a:rPr lang="en-US" dirty="0" smtClean="0"/>
              <a: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smtClean="0"/>
              <a:t> </a:t>
            </a:r>
            <a:r>
              <a:rPr lang="en-US" dirty="0"/>
              <a:t>User Experience: Farmers enter details such as crop type, planting date, soil and weather conditions. The system processes this information and provides an estimate of production needs. Users get better information to improve farming practices.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 y="1519348"/>
            <a:ext cx="3163748" cy="1980012"/>
          </a:xfrm>
          <a:prstGeom prst="rect">
            <a:avLst/>
          </a:prstGeom>
        </p:spPr>
      </p:pic>
    </p:spTree>
    <p:extLst>
      <p:ext uri="{BB962C8B-B14F-4D97-AF65-F5344CB8AC3E}">
        <p14:creationId xmlns:p14="http://schemas.microsoft.com/office/powerpoint/2010/main" val="1592060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grpSp>
        <p:nvGrpSpPr>
          <p:cNvPr id="543" name="Google Shape;543;p52"/>
          <p:cNvGrpSpPr/>
          <p:nvPr/>
        </p:nvGrpSpPr>
        <p:grpSpPr>
          <a:xfrm>
            <a:off x="4862055" y="1171202"/>
            <a:ext cx="3432984" cy="2496295"/>
            <a:chOff x="331763" y="414153"/>
            <a:chExt cx="6903246" cy="5019697"/>
          </a:xfrm>
        </p:grpSpPr>
        <p:sp>
          <p:nvSpPr>
            <p:cNvPr id="544" name="Google Shape;544;p52"/>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2"/>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2"/>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2"/>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52"/>
          <p:cNvSpPr/>
          <p:nvPr/>
        </p:nvSpPr>
        <p:spPr>
          <a:xfrm>
            <a:off x="3925720" y="431079"/>
            <a:ext cx="1180610" cy="1043673"/>
          </a:xfrm>
          <a:custGeom>
            <a:avLst/>
            <a:gdLst/>
            <a:ahLst/>
            <a:cxnLst/>
            <a:rect l="l" t="t" r="r" b="b"/>
            <a:pathLst>
              <a:path w="40418" h="35730" extrusionOk="0">
                <a:moveTo>
                  <a:pt x="14540" y="1"/>
                </a:moveTo>
                <a:cubicBezTo>
                  <a:pt x="14139" y="1"/>
                  <a:pt x="13895" y="254"/>
                  <a:pt x="13787" y="713"/>
                </a:cubicBezTo>
                <a:cubicBezTo>
                  <a:pt x="11872" y="5324"/>
                  <a:pt x="14058" y="10638"/>
                  <a:pt x="15542" y="15089"/>
                </a:cubicBezTo>
                <a:cubicBezTo>
                  <a:pt x="12000" y="14419"/>
                  <a:pt x="8537" y="13478"/>
                  <a:pt x="4883" y="13462"/>
                </a:cubicBezTo>
                <a:cubicBezTo>
                  <a:pt x="3415" y="13749"/>
                  <a:pt x="447" y="13175"/>
                  <a:pt x="33" y="15009"/>
                </a:cubicBezTo>
                <a:cubicBezTo>
                  <a:pt x="17" y="16142"/>
                  <a:pt x="1" y="17546"/>
                  <a:pt x="1166" y="18105"/>
                </a:cubicBezTo>
                <a:cubicBezTo>
                  <a:pt x="5553" y="20259"/>
                  <a:pt x="10580" y="20099"/>
                  <a:pt x="15255" y="20849"/>
                </a:cubicBezTo>
                <a:cubicBezTo>
                  <a:pt x="11377" y="24072"/>
                  <a:pt x="7356" y="27631"/>
                  <a:pt x="5506" y="32481"/>
                </a:cubicBezTo>
                <a:cubicBezTo>
                  <a:pt x="5171" y="33338"/>
                  <a:pt x="5128" y="35730"/>
                  <a:pt x="6279" y="35730"/>
                </a:cubicBezTo>
                <a:cubicBezTo>
                  <a:pt x="6392" y="35730"/>
                  <a:pt x="6517" y="35707"/>
                  <a:pt x="6654" y="35657"/>
                </a:cubicBezTo>
                <a:cubicBezTo>
                  <a:pt x="12303" y="32800"/>
                  <a:pt x="15845" y="26929"/>
                  <a:pt x="19563" y="21998"/>
                </a:cubicBezTo>
                <a:cubicBezTo>
                  <a:pt x="21302" y="26418"/>
                  <a:pt x="22499" y="31412"/>
                  <a:pt x="25658" y="35050"/>
                </a:cubicBezTo>
                <a:cubicBezTo>
                  <a:pt x="25995" y="35394"/>
                  <a:pt x="26230" y="35534"/>
                  <a:pt x="26457" y="35534"/>
                </a:cubicBezTo>
                <a:cubicBezTo>
                  <a:pt x="26746" y="35534"/>
                  <a:pt x="27021" y="35308"/>
                  <a:pt x="27477" y="34986"/>
                </a:cubicBezTo>
                <a:cubicBezTo>
                  <a:pt x="31769" y="31476"/>
                  <a:pt x="28147" y="24838"/>
                  <a:pt x="25802" y="21073"/>
                </a:cubicBezTo>
                <a:cubicBezTo>
                  <a:pt x="30237" y="19908"/>
                  <a:pt x="36173" y="20722"/>
                  <a:pt x="39412" y="16876"/>
                </a:cubicBezTo>
                <a:cubicBezTo>
                  <a:pt x="40417" y="14627"/>
                  <a:pt x="35822" y="14244"/>
                  <a:pt x="34370" y="14084"/>
                </a:cubicBezTo>
                <a:cubicBezTo>
                  <a:pt x="33892" y="14037"/>
                  <a:pt x="33417" y="14016"/>
                  <a:pt x="32943" y="14016"/>
                </a:cubicBezTo>
                <a:cubicBezTo>
                  <a:pt x="30681" y="14016"/>
                  <a:pt x="28459" y="14488"/>
                  <a:pt x="26216" y="14818"/>
                </a:cubicBezTo>
                <a:cubicBezTo>
                  <a:pt x="27956" y="11228"/>
                  <a:pt x="29663" y="7686"/>
                  <a:pt x="30620" y="3824"/>
                </a:cubicBezTo>
                <a:cubicBezTo>
                  <a:pt x="30923" y="2261"/>
                  <a:pt x="30237" y="1303"/>
                  <a:pt x="28769" y="793"/>
                </a:cubicBezTo>
                <a:cubicBezTo>
                  <a:pt x="28611" y="760"/>
                  <a:pt x="28453" y="745"/>
                  <a:pt x="28294" y="745"/>
                </a:cubicBezTo>
                <a:cubicBezTo>
                  <a:pt x="25060" y="745"/>
                  <a:pt x="21622" y="7134"/>
                  <a:pt x="20010" y="9537"/>
                </a:cubicBezTo>
                <a:cubicBezTo>
                  <a:pt x="19084" y="6218"/>
                  <a:pt x="18701" y="1032"/>
                  <a:pt x="14776" y="27"/>
                </a:cubicBezTo>
                <a:cubicBezTo>
                  <a:pt x="14692" y="9"/>
                  <a:pt x="14613" y="1"/>
                  <a:pt x="145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2"/>
          <p:cNvSpPr/>
          <p:nvPr/>
        </p:nvSpPr>
        <p:spPr>
          <a:xfrm flipH="1">
            <a:off x="-775398" y="3509390"/>
            <a:ext cx="2110633" cy="2189228"/>
          </a:xfrm>
          <a:custGeom>
            <a:avLst/>
            <a:gdLst/>
            <a:ahLst/>
            <a:cxnLst/>
            <a:rect l="l" t="t" r="r" b="b"/>
            <a:pathLst>
              <a:path w="52608" h="54567" extrusionOk="0">
                <a:moveTo>
                  <a:pt x="32311" y="1485"/>
                </a:moveTo>
                <a:cubicBezTo>
                  <a:pt x="32582" y="2075"/>
                  <a:pt x="32694" y="2633"/>
                  <a:pt x="32678" y="3176"/>
                </a:cubicBezTo>
                <a:cubicBezTo>
                  <a:pt x="32630" y="4389"/>
                  <a:pt x="32550" y="5617"/>
                  <a:pt x="32407" y="6814"/>
                </a:cubicBezTo>
                <a:cubicBezTo>
                  <a:pt x="32263" y="8106"/>
                  <a:pt x="32072" y="9383"/>
                  <a:pt x="31848" y="10659"/>
                </a:cubicBezTo>
                <a:cubicBezTo>
                  <a:pt x="31657" y="11744"/>
                  <a:pt x="31434" y="12829"/>
                  <a:pt x="31194" y="13898"/>
                </a:cubicBezTo>
                <a:cubicBezTo>
                  <a:pt x="30716" y="15957"/>
                  <a:pt x="30221" y="17999"/>
                  <a:pt x="29726" y="20041"/>
                </a:cubicBezTo>
                <a:cubicBezTo>
                  <a:pt x="29503" y="20903"/>
                  <a:pt x="29264" y="21765"/>
                  <a:pt x="29040" y="22626"/>
                </a:cubicBezTo>
                <a:cubicBezTo>
                  <a:pt x="28912" y="23121"/>
                  <a:pt x="29311" y="23775"/>
                  <a:pt x="29822" y="23839"/>
                </a:cubicBezTo>
                <a:cubicBezTo>
                  <a:pt x="29950" y="23839"/>
                  <a:pt x="30141" y="23695"/>
                  <a:pt x="30237" y="23552"/>
                </a:cubicBezTo>
                <a:cubicBezTo>
                  <a:pt x="30492" y="23217"/>
                  <a:pt x="30700" y="22866"/>
                  <a:pt x="30923" y="22499"/>
                </a:cubicBezTo>
                <a:cubicBezTo>
                  <a:pt x="32168" y="20504"/>
                  <a:pt x="33604" y="18621"/>
                  <a:pt x="35215" y="16898"/>
                </a:cubicBezTo>
                <a:cubicBezTo>
                  <a:pt x="37385" y="14600"/>
                  <a:pt x="39794" y="12574"/>
                  <a:pt x="42507" y="10947"/>
                </a:cubicBezTo>
                <a:cubicBezTo>
                  <a:pt x="43097" y="10595"/>
                  <a:pt x="43752" y="10388"/>
                  <a:pt x="44390" y="10117"/>
                </a:cubicBezTo>
                <a:cubicBezTo>
                  <a:pt x="44517" y="10069"/>
                  <a:pt x="44661" y="10069"/>
                  <a:pt x="44837" y="10053"/>
                </a:cubicBezTo>
                <a:lnTo>
                  <a:pt x="44837" y="10053"/>
                </a:lnTo>
                <a:cubicBezTo>
                  <a:pt x="44932" y="10707"/>
                  <a:pt x="44757" y="11298"/>
                  <a:pt x="44549" y="11840"/>
                </a:cubicBezTo>
                <a:cubicBezTo>
                  <a:pt x="43975" y="13292"/>
                  <a:pt x="43161" y="14616"/>
                  <a:pt x="42204" y="15829"/>
                </a:cubicBezTo>
                <a:cubicBezTo>
                  <a:pt x="41135" y="17169"/>
                  <a:pt x="40034" y="18494"/>
                  <a:pt x="38869" y="19754"/>
                </a:cubicBezTo>
                <a:cubicBezTo>
                  <a:pt x="38007" y="20712"/>
                  <a:pt x="37034" y="21557"/>
                  <a:pt x="36125" y="22451"/>
                </a:cubicBezTo>
                <a:cubicBezTo>
                  <a:pt x="35167" y="23376"/>
                  <a:pt x="34226" y="24302"/>
                  <a:pt x="33300" y="25259"/>
                </a:cubicBezTo>
                <a:cubicBezTo>
                  <a:pt x="32917" y="25642"/>
                  <a:pt x="32566" y="26057"/>
                  <a:pt x="32215" y="26472"/>
                </a:cubicBezTo>
                <a:cubicBezTo>
                  <a:pt x="31976" y="26759"/>
                  <a:pt x="32040" y="26982"/>
                  <a:pt x="32279" y="27269"/>
                </a:cubicBezTo>
                <a:cubicBezTo>
                  <a:pt x="32545" y="27570"/>
                  <a:pt x="32810" y="27674"/>
                  <a:pt x="33075" y="27674"/>
                </a:cubicBezTo>
                <a:cubicBezTo>
                  <a:pt x="33416" y="27674"/>
                  <a:pt x="33757" y="27502"/>
                  <a:pt x="34098" y="27349"/>
                </a:cubicBezTo>
                <a:cubicBezTo>
                  <a:pt x="35758" y="26599"/>
                  <a:pt x="37385" y="25786"/>
                  <a:pt x="39076" y="25115"/>
                </a:cubicBezTo>
                <a:cubicBezTo>
                  <a:pt x="40656" y="24509"/>
                  <a:pt x="42268" y="23967"/>
                  <a:pt x="43911" y="23568"/>
                </a:cubicBezTo>
                <a:cubicBezTo>
                  <a:pt x="45172" y="23265"/>
                  <a:pt x="46496" y="23137"/>
                  <a:pt x="47788" y="23073"/>
                </a:cubicBezTo>
                <a:cubicBezTo>
                  <a:pt x="47994" y="23061"/>
                  <a:pt x="48199" y="23054"/>
                  <a:pt x="48405" y="23054"/>
                </a:cubicBezTo>
                <a:cubicBezTo>
                  <a:pt x="49255" y="23054"/>
                  <a:pt x="50103" y="23173"/>
                  <a:pt x="50900" y="23520"/>
                </a:cubicBezTo>
                <a:cubicBezTo>
                  <a:pt x="51267" y="23679"/>
                  <a:pt x="51363" y="23871"/>
                  <a:pt x="51267" y="24270"/>
                </a:cubicBezTo>
                <a:cubicBezTo>
                  <a:pt x="51027" y="25179"/>
                  <a:pt x="50389" y="25786"/>
                  <a:pt x="49639" y="26232"/>
                </a:cubicBezTo>
                <a:cubicBezTo>
                  <a:pt x="48666" y="26807"/>
                  <a:pt x="47645" y="27333"/>
                  <a:pt x="46608" y="27764"/>
                </a:cubicBezTo>
                <a:cubicBezTo>
                  <a:pt x="45475" y="28259"/>
                  <a:pt x="44310" y="28674"/>
                  <a:pt x="43113" y="29025"/>
                </a:cubicBezTo>
                <a:cubicBezTo>
                  <a:pt x="41246" y="29567"/>
                  <a:pt x="39332" y="30014"/>
                  <a:pt x="37401" y="30317"/>
                </a:cubicBezTo>
                <a:cubicBezTo>
                  <a:pt x="36013" y="30525"/>
                  <a:pt x="34625" y="30668"/>
                  <a:pt x="33237" y="30684"/>
                </a:cubicBezTo>
                <a:cubicBezTo>
                  <a:pt x="32965" y="30684"/>
                  <a:pt x="32678" y="30907"/>
                  <a:pt x="32455" y="31083"/>
                </a:cubicBezTo>
                <a:cubicBezTo>
                  <a:pt x="32391" y="31131"/>
                  <a:pt x="32471" y="31450"/>
                  <a:pt x="32566" y="31594"/>
                </a:cubicBezTo>
                <a:cubicBezTo>
                  <a:pt x="32838" y="31945"/>
                  <a:pt x="33300" y="32056"/>
                  <a:pt x="33667" y="32280"/>
                </a:cubicBezTo>
                <a:cubicBezTo>
                  <a:pt x="34609" y="32854"/>
                  <a:pt x="35550" y="33476"/>
                  <a:pt x="36428" y="34162"/>
                </a:cubicBezTo>
                <a:cubicBezTo>
                  <a:pt x="37720" y="35184"/>
                  <a:pt x="38997" y="36237"/>
                  <a:pt x="40209" y="37354"/>
                </a:cubicBezTo>
                <a:cubicBezTo>
                  <a:pt x="41246" y="38311"/>
                  <a:pt x="42236" y="39348"/>
                  <a:pt x="43145" y="40417"/>
                </a:cubicBezTo>
                <a:cubicBezTo>
                  <a:pt x="44326" y="41821"/>
                  <a:pt x="45411" y="43321"/>
                  <a:pt x="46001" y="45092"/>
                </a:cubicBezTo>
                <a:cubicBezTo>
                  <a:pt x="46049" y="45204"/>
                  <a:pt x="46081" y="45332"/>
                  <a:pt x="46145" y="45555"/>
                </a:cubicBezTo>
                <a:cubicBezTo>
                  <a:pt x="45698" y="45316"/>
                  <a:pt x="45315" y="45156"/>
                  <a:pt x="44964" y="44933"/>
                </a:cubicBezTo>
                <a:cubicBezTo>
                  <a:pt x="43401" y="43943"/>
                  <a:pt x="41853" y="42986"/>
                  <a:pt x="40321" y="41949"/>
                </a:cubicBezTo>
                <a:cubicBezTo>
                  <a:pt x="38725" y="40864"/>
                  <a:pt x="37130" y="39731"/>
                  <a:pt x="35582" y="38534"/>
                </a:cubicBezTo>
                <a:cubicBezTo>
                  <a:pt x="34577" y="37769"/>
                  <a:pt x="33635" y="36875"/>
                  <a:pt x="32726" y="35981"/>
                </a:cubicBezTo>
                <a:cubicBezTo>
                  <a:pt x="32088" y="35375"/>
                  <a:pt x="31529" y="34673"/>
                  <a:pt x="30955" y="34019"/>
                </a:cubicBezTo>
                <a:cubicBezTo>
                  <a:pt x="30827" y="33869"/>
                  <a:pt x="30636" y="33793"/>
                  <a:pt x="30451" y="33793"/>
                </a:cubicBezTo>
                <a:cubicBezTo>
                  <a:pt x="30243" y="33793"/>
                  <a:pt x="30042" y="33889"/>
                  <a:pt x="29950" y="34083"/>
                </a:cubicBezTo>
                <a:cubicBezTo>
                  <a:pt x="29886" y="34194"/>
                  <a:pt x="29950" y="34434"/>
                  <a:pt x="30045" y="34545"/>
                </a:cubicBezTo>
                <a:cubicBezTo>
                  <a:pt x="30700" y="35519"/>
                  <a:pt x="31418" y="36444"/>
                  <a:pt x="32040" y="37433"/>
                </a:cubicBezTo>
                <a:cubicBezTo>
                  <a:pt x="33173" y="39221"/>
                  <a:pt x="34258" y="41024"/>
                  <a:pt x="35024" y="43018"/>
                </a:cubicBezTo>
                <a:cubicBezTo>
                  <a:pt x="35614" y="44566"/>
                  <a:pt x="36061" y="46145"/>
                  <a:pt x="36300" y="47773"/>
                </a:cubicBezTo>
                <a:cubicBezTo>
                  <a:pt x="36412" y="48571"/>
                  <a:pt x="36316" y="49416"/>
                  <a:pt x="36300" y="50230"/>
                </a:cubicBezTo>
                <a:cubicBezTo>
                  <a:pt x="36268" y="50821"/>
                  <a:pt x="36141" y="51379"/>
                  <a:pt x="35821" y="51890"/>
                </a:cubicBezTo>
                <a:cubicBezTo>
                  <a:pt x="35702" y="52082"/>
                  <a:pt x="35630" y="52169"/>
                  <a:pt x="35521" y="52169"/>
                </a:cubicBezTo>
                <a:cubicBezTo>
                  <a:pt x="35441" y="52169"/>
                  <a:pt x="35339" y="52121"/>
                  <a:pt x="35183" y="52033"/>
                </a:cubicBezTo>
                <a:cubicBezTo>
                  <a:pt x="34545" y="51666"/>
                  <a:pt x="34162" y="51060"/>
                  <a:pt x="33731" y="50501"/>
                </a:cubicBezTo>
                <a:cubicBezTo>
                  <a:pt x="32487" y="48842"/>
                  <a:pt x="31593" y="46991"/>
                  <a:pt x="30700" y="45124"/>
                </a:cubicBezTo>
                <a:cubicBezTo>
                  <a:pt x="30141" y="43975"/>
                  <a:pt x="29662" y="42779"/>
                  <a:pt x="29279" y="41550"/>
                </a:cubicBezTo>
                <a:cubicBezTo>
                  <a:pt x="28737" y="39843"/>
                  <a:pt x="28354" y="38088"/>
                  <a:pt x="28370" y="36269"/>
                </a:cubicBezTo>
                <a:cubicBezTo>
                  <a:pt x="28370" y="36061"/>
                  <a:pt x="28306" y="35854"/>
                  <a:pt x="28274" y="35646"/>
                </a:cubicBezTo>
                <a:cubicBezTo>
                  <a:pt x="28248" y="35408"/>
                  <a:pt x="28111" y="35279"/>
                  <a:pt x="27919" y="35279"/>
                </a:cubicBezTo>
                <a:cubicBezTo>
                  <a:pt x="27880" y="35279"/>
                  <a:pt x="27839" y="35285"/>
                  <a:pt x="27796" y="35295"/>
                </a:cubicBezTo>
                <a:cubicBezTo>
                  <a:pt x="27556" y="35359"/>
                  <a:pt x="27253" y="35455"/>
                  <a:pt x="27285" y="35806"/>
                </a:cubicBezTo>
                <a:cubicBezTo>
                  <a:pt x="27301" y="36141"/>
                  <a:pt x="27381" y="36460"/>
                  <a:pt x="27365" y="36779"/>
                </a:cubicBezTo>
                <a:cubicBezTo>
                  <a:pt x="27301" y="37864"/>
                  <a:pt x="27285" y="38949"/>
                  <a:pt x="27125" y="40018"/>
                </a:cubicBezTo>
                <a:cubicBezTo>
                  <a:pt x="26854" y="41710"/>
                  <a:pt x="26535" y="43417"/>
                  <a:pt x="26168" y="45108"/>
                </a:cubicBezTo>
                <a:cubicBezTo>
                  <a:pt x="25961" y="46050"/>
                  <a:pt x="25610" y="46975"/>
                  <a:pt x="25290" y="47885"/>
                </a:cubicBezTo>
                <a:cubicBezTo>
                  <a:pt x="24652" y="49767"/>
                  <a:pt x="23487" y="51331"/>
                  <a:pt x="22259" y="52847"/>
                </a:cubicBezTo>
                <a:cubicBezTo>
                  <a:pt x="22067" y="53070"/>
                  <a:pt x="21876" y="53278"/>
                  <a:pt x="21684" y="53501"/>
                </a:cubicBezTo>
                <a:lnTo>
                  <a:pt x="21525" y="53453"/>
                </a:lnTo>
                <a:cubicBezTo>
                  <a:pt x="21461" y="53134"/>
                  <a:pt x="21349" y="52831"/>
                  <a:pt x="21317" y="52512"/>
                </a:cubicBezTo>
                <a:cubicBezTo>
                  <a:pt x="21174" y="50900"/>
                  <a:pt x="21238" y="49289"/>
                  <a:pt x="21445" y="47677"/>
                </a:cubicBezTo>
                <a:cubicBezTo>
                  <a:pt x="21621" y="46177"/>
                  <a:pt x="21796" y="44677"/>
                  <a:pt x="22020" y="43194"/>
                </a:cubicBezTo>
                <a:cubicBezTo>
                  <a:pt x="22147" y="42268"/>
                  <a:pt x="22323" y="41343"/>
                  <a:pt x="22530" y="40433"/>
                </a:cubicBezTo>
                <a:cubicBezTo>
                  <a:pt x="22961" y="38534"/>
                  <a:pt x="23424" y="36652"/>
                  <a:pt x="23870" y="34753"/>
                </a:cubicBezTo>
                <a:cubicBezTo>
                  <a:pt x="23966" y="34370"/>
                  <a:pt x="24046" y="33971"/>
                  <a:pt x="24094" y="33556"/>
                </a:cubicBezTo>
                <a:cubicBezTo>
                  <a:pt x="24110" y="33413"/>
                  <a:pt x="24046" y="33205"/>
                  <a:pt x="23950" y="33125"/>
                </a:cubicBezTo>
                <a:cubicBezTo>
                  <a:pt x="23883" y="33092"/>
                  <a:pt x="23784" y="33071"/>
                  <a:pt x="23690" y="33071"/>
                </a:cubicBezTo>
                <a:cubicBezTo>
                  <a:pt x="23606" y="33071"/>
                  <a:pt x="23524" y="33088"/>
                  <a:pt x="23472" y="33125"/>
                </a:cubicBezTo>
                <a:cubicBezTo>
                  <a:pt x="23216" y="33301"/>
                  <a:pt x="22993" y="33524"/>
                  <a:pt x="22833" y="33780"/>
                </a:cubicBezTo>
                <a:cubicBezTo>
                  <a:pt x="22402" y="34466"/>
                  <a:pt x="22083" y="35216"/>
                  <a:pt x="21621" y="35886"/>
                </a:cubicBezTo>
                <a:cubicBezTo>
                  <a:pt x="20855" y="37019"/>
                  <a:pt x="20073" y="38151"/>
                  <a:pt x="19179" y="39189"/>
                </a:cubicBezTo>
                <a:cubicBezTo>
                  <a:pt x="17568" y="41055"/>
                  <a:pt x="15653" y="42539"/>
                  <a:pt x="13339" y="43449"/>
                </a:cubicBezTo>
                <a:cubicBezTo>
                  <a:pt x="12223" y="43880"/>
                  <a:pt x="11106" y="44199"/>
                  <a:pt x="9909" y="44247"/>
                </a:cubicBezTo>
                <a:cubicBezTo>
                  <a:pt x="9873" y="44249"/>
                  <a:pt x="9838" y="44251"/>
                  <a:pt x="9802" y="44251"/>
                </a:cubicBezTo>
                <a:cubicBezTo>
                  <a:pt x="9630" y="44251"/>
                  <a:pt x="9458" y="44220"/>
                  <a:pt x="9287" y="44167"/>
                </a:cubicBezTo>
                <a:cubicBezTo>
                  <a:pt x="8728" y="43991"/>
                  <a:pt x="8616" y="43736"/>
                  <a:pt x="8888" y="43210"/>
                </a:cubicBezTo>
                <a:cubicBezTo>
                  <a:pt x="9542" y="41885"/>
                  <a:pt x="10547" y="40832"/>
                  <a:pt x="11568" y="39811"/>
                </a:cubicBezTo>
                <a:cubicBezTo>
                  <a:pt x="12526" y="38854"/>
                  <a:pt x="13515" y="37912"/>
                  <a:pt x="14552" y="37051"/>
                </a:cubicBezTo>
                <a:cubicBezTo>
                  <a:pt x="15781" y="36029"/>
                  <a:pt x="17057" y="35024"/>
                  <a:pt x="18382" y="34099"/>
                </a:cubicBezTo>
                <a:cubicBezTo>
                  <a:pt x="20025" y="32950"/>
                  <a:pt x="21748" y="31881"/>
                  <a:pt x="23440" y="30780"/>
                </a:cubicBezTo>
                <a:cubicBezTo>
                  <a:pt x="23791" y="30556"/>
                  <a:pt x="23966" y="29759"/>
                  <a:pt x="23695" y="29455"/>
                </a:cubicBezTo>
                <a:cubicBezTo>
                  <a:pt x="23578" y="29324"/>
                  <a:pt x="23327" y="29246"/>
                  <a:pt x="23127" y="29246"/>
                </a:cubicBezTo>
                <a:cubicBezTo>
                  <a:pt x="23108" y="29246"/>
                  <a:pt x="23090" y="29247"/>
                  <a:pt x="23073" y="29248"/>
                </a:cubicBezTo>
                <a:cubicBezTo>
                  <a:pt x="22402" y="29296"/>
                  <a:pt x="21748" y="29376"/>
                  <a:pt x="21110" y="29503"/>
                </a:cubicBezTo>
                <a:cubicBezTo>
                  <a:pt x="19658" y="29775"/>
                  <a:pt x="18238" y="30158"/>
                  <a:pt x="16802" y="30397"/>
                </a:cubicBezTo>
                <a:cubicBezTo>
                  <a:pt x="15255" y="30653"/>
                  <a:pt x="13700" y="30790"/>
                  <a:pt x="12137" y="30790"/>
                </a:cubicBezTo>
                <a:cubicBezTo>
                  <a:pt x="11555" y="30790"/>
                  <a:pt x="10972" y="30771"/>
                  <a:pt x="10388" y="30732"/>
                </a:cubicBezTo>
                <a:cubicBezTo>
                  <a:pt x="9015" y="30636"/>
                  <a:pt x="7659" y="30493"/>
                  <a:pt x="6319" y="30173"/>
                </a:cubicBezTo>
                <a:cubicBezTo>
                  <a:pt x="5026" y="29854"/>
                  <a:pt x="3782" y="29408"/>
                  <a:pt x="2665" y="28690"/>
                </a:cubicBezTo>
                <a:cubicBezTo>
                  <a:pt x="2202" y="28402"/>
                  <a:pt x="1819" y="27988"/>
                  <a:pt x="1420" y="27636"/>
                </a:cubicBezTo>
                <a:cubicBezTo>
                  <a:pt x="1229" y="27477"/>
                  <a:pt x="1245" y="27317"/>
                  <a:pt x="1436" y="27142"/>
                </a:cubicBezTo>
                <a:cubicBezTo>
                  <a:pt x="1947" y="26631"/>
                  <a:pt x="2633" y="26472"/>
                  <a:pt x="3287" y="26328"/>
                </a:cubicBezTo>
                <a:cubicBezTo>
                  <a:pt x="4409" y="26104"/>
                  <a:pt x="5539" y="26027"/>
                  <a:pt x="6673" y="26027"/>
                </a:cubicBezTo>
                <a:cubicBezTo>
                  <a:pt x="7717" y="26027"/>
                  <a:pt x="8765" y="26092"/>
                  <a:pt x="9813" y="26169"/>
                </a:cubicBezTo>
                <a:cubicBezTo>
                  <a:pt x="11249" y="26280"/>
                  <a:pt x="12701" y="26440"/>
                  <a:pt x="14137" y="26615"/>
                </a:cubicBezTo>
                <a:cubicBezTo>
                  <a:pt x="15525" y="26775"/>
                  <a:pt x="16898" y="26966"/>
                  <a:pt x="18270" y="27222"/>
                </a:cubicBezTo>
                <a:cubicBezTo>
                  <a:pt x="19818" y="27493"/>
                  <a:pt x="21349" y="27860"/>
                  <a:pt x="22897" y="28179"/>
                </a:cubicBezTo>
                <a:cubicBezTo>
                  <a:pt x="22983" y="28198"/>
                  <a:pt x="23054" y="28209"/>
                  <a:pt x="23114" y="28209"/>
                </a:cubicBezTo>
                <a:cubicBezTo>
                  <a:pt x="23300" y="28209"/>
                  <a:pt x="23375" y="28105"/>
                  <a:pt x="23424" y="27828"/>
                </a:cubicBezTo>
                <a:cubicBezTo>
                  <a:pt x="23456" y="27605"/>
                  <a:pt x="23487" y="27381"/>
                  <a:pt x="23456" y="27174"/>
                </a:cubicBezTo>
                <a:cubicBezTo>
                  <a:pt x="23440" y="27046"/>
                  <a:pt x="23296" y="26902"/>
                  <a:pt x="23184" y="26823"/>
                </a:cubicBezTo>
                <a:cubicBezTo>
                  <a:pt x="23009" y="26695"/>
                  <a:pt x="22785" y="26631"/>
                  <a:pt x="22610" y="26488"/>
                </a:cubicBezTo>
                <a:cubicBezTo>
                  <a:pt x="21716" y="25786"/>
                  <a:pt x="20823" y="25084"/>
                  <a:pt x="19961" y="24350"/>
                </a:cubicBezTo>
                <a:cubicBezTo>
                  <a:pt x="18733" y="23296"/>
                  <a:pt x="17504" y="22243"/>
                  <a:pt x="16307" y="21158"/>
                </a:cubicBezTo>
                <a:cubicBezTo>
                  <a:pt x="15525" y="20456"/>
                  <a:pt x="14760" y="19722"/>
                  <a:pt x="14042" y="18940"/>
                </a:cubicBezTo>
                <a:cubicBezTo>
                  <a:pt x="12717" y="17536"/>
                  <a:pt x="11441" y="16052"/>
                  <a:pt x="10483" y="14361"/>
                </a:cubicBezTo>
                <a:cubicBezTo>
                  <a:pt x="9813" y="13196"/>
                  <a:pt x="9191" y="12016"/>
                  <a:pt x="8808" y="10707"/>
                </a:cubicBezTo>
                <a:cubicBezTo>
                  <a:pt x="8696" y="10308"/>
                  <a:pt x="8728" y="9941"/>
                  <a:pt x="8936" y="9574"/>
                </a:cubicBezTo>
                <a:cubicBezTo>
                  <a:pt x="9071" y="9348"/>
                  <a:pt x="9351" y="9218"/>
                  <a:pt x="9621" y="9218"/>
                </a:cubicBezTo>
                <a:cubicBezTo>
                  <a:pt x="9733" y="9218"/>
                  <a:pt x="9843" y="9240"/>
                  <a:pt x="9941" y="9287"/>
                </a:cubicBezTo>
                <a:cubicBezTo>
                  <a:pt x="10675" y="9638"/>
                  <a:pt x="11233" y="10197"/>
                  <a:pt x="11760" y="10787"/>
                </a:cubicBezTo>
                <a:cubicBezTo>
                  <a:pt x="12574" y="11665"/>
                  <a:pt x="13387" y="12526"/>
                  <a:pt x="14201" y="13420"/>
                </a:cubicBezTo>
                <a:cubicBezTo>
                  <a:pt x="14791" y="14074"/>
                  <a:pt x="15366" y="14728"/>
                  <a:pt x="15972" y="15382"/>
                </a:cubicBezTo>
                <a:cubicBezTo>
                  <a:pt x="16898" y="16419"/>
                  <a:pt x="17855" y="17457"/>
                  <a:pt x="18796" y="18478"/>
                </a:cubicBezTo>
                <a:cubicBezTo>
                  <a:pt x="19483" y="19244"/>
                  <a:pt x="20169" y="20010"/>
                  <a:pt x="20871" y="20775"/>
                </a:cubicBezTo>
                <a:cubicBezTo>
                  <a:pt x="21796" y="21765"/>
                  <a:pt x="22722" y="22738"/>
                  <a:pt x="23631" y="23727"/>
                </a:cubicBezTo>
                <a:cubicBezTo>
                  <a:pt x="24110" y="24238"/>
                  <a:pt x="24557" y="24780"/>
                  <a:pt x="25019" y="25291"/>
                </a:cubicBezTo>
                <a:cubicBezTo>
                  <a:pt x="25099" y="25387"/>
                  <a:pt x="25211" y="25451"/>
                  <a:pt x="25338" y="25498"/>
                </a:cubicBezTo>
                <a:cubicBezTo>
                  <a:pt x="25418" y="25540"/>
                  <a:pt x="25487" y="25560"/>
                  <a:pt x="25548" y="25560"/>
                </a:cubicBezTo>
                <a:cubicBezTo>
                  <a:pt x="25696" y="25560"/>
                  <a:pt x="25792" y="25442"/>
                  <a:pt x="25849" y="25227"/>
                </a:cubicBezTo>
                <a:cubicBezTo>
                  <a:pt x="26088" y="24334"/>
                  <a:pt x="25737" y="23616"/>
                  <a:pt x="25195" y="22945"/>
                </a:cubicBezTo>
                <a:cubicBezTo>
                  <a:pt x="24812" y="22483"/>
                  <a:pt x="24349" y="22052"/>
                  <a:pt x="24014" y="21541"/>
                </a:cubicBezTo>
                <a:cubicBezTo>
                  <a:pt x="23599" y="20871"/>
                  <a:pt x="23248" y="20169"/>
                  <a:pt x="22929" y="19451"/>
                </a:cubicBezTo>
                <a:cubicBezTo>
                  <a:pt x="21764" y="16834"/>
                  <a:pt x="20887" y="14106"/>
                  <a:pt x="20089" y="11361"/>
                </a:cubicBezTo>
                <a:cubicBezTo>
                  <a:pt x="19626" y="9734"/>
                  <a:pt x="19323" y="8074"/>
                  <a:pt x="19195" y="6383"/>
                </a:cubicBezTo>
                <a:cubicBezTo>
                  <a:pt x="19131" y="5490"/>
                  <a:pt x="19084" y="4628"/>
                  <a:pt x="19291" y="3750"/>
                </a:cubicBezTo>
                <a:cubicBezTo>
                  <a:pt x="19307" y="3607"/>
                  <a:pt x="19371" y="3463"/>
                  <a:pt x="19419" y="3335"/>
                </a:cubicBezTo>
                <a:cubicBezTo>
                  <a:pt x="19451" y="3320"/>
                  <a:pt x="19483" y="3320"/>
                  <a:pt x="19530" y="3304"/>
                </a:cubicBezTo>
                <a:cubicBezTo>
                  <a:pt x="19706" y="3591"/>
                  <a:pt x="19913" y="3846"/>
                  <a:pt x="20057" y="4149"/>
                </a:cubicBezTo>
                <a:cubicBezTo>
                  <a:pt x="20711" y="5537"/>
                  <a:pt x="21381" y="6910"/>
                  <a:pt x="21956" y="8330"/>
                </a:cubicBezTo>
                <a:cubicBezTo>
                  <a:pt x="22610" y="10005"/>
                  <a:pt x="23168" y="11712"/>
                  <a:pt x="23743" y="13420"/>
                </a:cubicBezTo>
                <a:cubicBezTo>
                  <a:pt x="24142" y="14584"/>
                  <a:pt x="24541" y="15749"/>
                  <a:pt x="24844" y="16930"/>
                </a:cubicBezTo>
                <a:cubicBezTo>
                  <a:pt x="25306" y="18797"/>
                  <a:pt x="25737" y="20680"/>
                  <a:pt x="26088" y="22562"/>
                </a:cubicBezTo>
                <a:cubicBezTo>
                  <a:pt x="26184" y="23105"/>
                  <a:pt x="26391" y="23488"/>
                  <a:pt x="26806" y="23791"/>
                </a:cubicBezTo>
                <a:cubicBezTo>
                  <a:pt x="26941" y="23895"/>
                  <a:pt x="27056" y="23947"/>
                  <a:pt x="27148" y="23947"/>
                </a:cubicBezTo>
                <a:cubicBezTo>
                  <a:pt x="27296" y="23947"/>
                  <a:pt x="27381" y="23811"/>
                  <a:pt x="27381" y="23536"/>
                </a:cubicBezTo>
                <a:cubicBezTo>
                  <a:pt x="27413" y="22531"/>
                  <a:pt x="27397" y="21541"/>
                  <a:pt x="27397" y="20552"/>
                </a:cubicBezTo>
                <a:cubicBezTo>
                  <a:pt x="27397" y="18972"/>
                  <a:pt x="27333" y="17377"/>
                  <a:pt x="27413" y="15813"/>
                </a:cubicBezTo>
                <a:cubicBezTo>
                  <a:pt x="27508" y="14281"/>
                  <a:pt x="27684" y="12750"/>
                  <a:pt x="27939" y="11250"/>
                </a:cubicBezTo>
                <a:cubicBezTo>
                  <a:pt x="28179" y="9909"/>
                  <a:pt x="28498" y="8601"/>
                  <a:pt x="28912" y="7309"/>
                </a:cubicBezTo>
                <a:cubicBezTo>
                  <a:pt x="29503" y="5506"/>
                  <a:pt x="30253" y="3750"/>
                  <a:pt x="31465" y="2250"/>
                </a:cubicBezTo>
                <a:cubicBezTo>
                  <a:pt x="31689" y="1979"/>
                  <a:pt x="31992" y="1772"/>
                  <a:pt x="32311" y="1485"/>
                </a:cubicBezTo>
                <a:close/>
                <a:moveTo>
                  <a:pt x="32247" y="1"/>
                </a:moveTo>
                <a:cubicBezTo>
                  <a:pt x="32152" y="33"/>
                  <a:pt x="32056" y="96"/>
                  <a:pt x="31960" y="128"/>
                </a:cubicBezTo>
                <a:cubicBezTo>
                  <a:pt x="31258" y="384"/>
                  <a:pt x="30668" y="814"/>
                  <a:pt x="30189" y="1421"/>
                </a:cubicBezTo>
                <a:cubicBezTo>
                  <a:pt x="29248" y="2602"/>
                  <a:pt x="28593" y="3926"/>
                  <a:pt x="28083" y="5314"/>
                </a:cubicBezTo>
                <a:cubicBezTo>
                  <a:pt x="27748" y="6208"/>
                  <a:pt x="27413" y="7117"/>
                  <a:pt x="27173" y="8027"/>
                </a:cubicBezTo>
                <a:cubicBezTo>
                  <a:pt x="26742" y="9606"/>
                  <a:pt x="26407" y="11218"/>
                  <a:pt x="26296" y="12877"/>
                </a:cubicBezTo>
                <a:cubicBezTo>
                  <a:pt x="26248" y="13675"/>
                  <a:pt x="26168" y="14473"/>
                  <a:pt x="26104" y="15271"/>
                </a:cubicBezTo>
                <a:cubicBezTo>
                  <a:pt x="26072" y="15701"/>
                  <a:pt x="26056" y="16116"/>
                  <a:pt x="26009" y="16643"/>
                </a:cubicBezTo>
                <a:cubicBezTo>
                  <a:pt x="25929" y="16467"/>
                  <a:pt x="25881" y="16403"/>
                  <a:pt x="25849" y="16324"/>
                </a:cubicBezTo>
                <a:cubicBezTo>
                  <a:pt x="25019" y="13484"/>
                  <a:pt x="23998" y="10707"/>
                  <a:pt x="22897" y="7963"/>
                </a:cubicBezTo>
                <a:cubicBezTo>
                  <a:pt x="22243" y="6335"/>
                  <a:pt x="21541" y="4740"/>
                  <a:pt x="20663" y="3240"/>
                </a:cubicBezTo>
                <a:cubicBezTo>
                  <a:pt x="20472" y="2921"/>
                  <a:pt x="20264" y="2586"/>
                  <a:pt x="19977" y="2362"/>
                </a:cubicBezTo>
                <a:cubicBezTo>
                  <a:pt x="19837" y="2244"/>
                  <a:pt x="19665" y="2190"/>
                  <a:pt x="19487" y="2190"/>
                </a:cubicBezTo>
                <a:cubicBezTo>
                  <a:pt x="19019" y="2190"/>
                  <a:pt x="18510" y="2560"/>
                  <a:pt x="18429" y="3080"/>
                </a:cubicBezTo>
                <a:cubicBezTo>
                  <a:pt x="18350" y="3543"/>
                  <a:pt x="18286" y="4022"/>
                  <a:pt x="18286" y="4500"/>
                </a:cubicBezTo>
                <a:cubicBezTo>
                  <a:pt x="18302" y="5298"/>
                  <a:pt x="18302" y="6096"/>
                  <a:pt x="18429" y="6894"/>
                </a:cubicBezTo>
                <a:cubicBezTo>
                  <a:pt x="18621" y="8170"/>
                  <a:pt x="18812" y="9447"/>
                  <a:pt x="19163" y="10691"/>
                </a:cubicBezTo>
                <a:cubicBezTo>
                  <a:pt x="19626" y="12335"/>
                  <a:pt x="20201" y="13930"/>
                  <a:pt x="20775" y="15542"/>
                </a:cubicBezTo>
                <a:cubicBezTo>
                  <a:pt x="21110" y="16499"/>
                  <a:pt x="21509" y="17441"/>
                  <a:pt x="21892" y="18382"/>
                </a:cubicBezTo>
                <a:cubicBezTo>
                  <a:pt x="22083" y="18829"/>
                  <a:pt x="22275" y="19260"/>
                  <a:pt x="22466" y="19706"/>
                </a:cubicBezTo>
                <a:cubicBezTo>
                  <a:pt x="22355" y="19706"/>
                  <a:pt x="22307" y="19658"/>
                  <a:pt x="22259" y="19627"/>
                </a:cubicBezTo>
                <a:cubicBezTo>
                  <a:pt x="21732" y="19084"/>
                  <a:pt x="21206" y="18573"/>
                  <a:pt x="20695" y="18031"/>
                </a:cubicBezTo>
                <a:cubicBezTo>
                  <a:pt x="19850" y="17153"/>
                  <a:pt x="19020" y="16260"/>
                  <a:pt x="18190" y="15366"/>
                </a:cubicBezTo>
                <a:cubicBezTo>
                  <a:pt x="17360" y="14473"/>
                  <a:pt x="16531" y="13579"/>
                  <a:pt x="15685" y="12702"/>
                </a:cubicBezTo>
                <a:cubicBezTo>
                  <a:pt x="14903" y="11856"/>
                  <a:pt x="14073" y="11042"/>
                  <a:pt x="13292" y="10197"/>
                </a:cubicBezTo>
                <a:cubicBezTo>
                  <a:pt x="12574" y="9399"/>
                  <a:pt x="11808" y="8633"/>
                  <a:pt x="10898" y="8043"/>
                </a:cubicBezTo>
                <a:cubicBezTo>
                  <a:pt x="10430" y="7736"/>
                  <a:pt x="9961" y="7568"/>
                  <a:pt x="9493" y="7568"/>
                </a:cubicBezTo>
                <a:cubicBezTo>
                  <a:pt x="9036" y="7568"/>
                  <a:pt x="8579" y="7728"/>
                  <a:pt x="8122" y="8074"/>
                </a:cubicBezTo>
                <a:cubicBezTo>
                  <a:pt x="7420" y="8601"/>
                  <a:pt x="7244" y="9367"/>
                  <a:pt x="7340" y="10149"/>
                </a:cubicBezTo>
                <a:cubicBezTo>
                  <a:pt x="7420" y="10835"/>
                  <a:pt x="7643" y="11505"/>
                  <a:pt x="7898" y="12143"/>
                </a:cubicBezTo>
                <a:cubicBezTo>
                  <a:pt x="8808" y="14473"/>
                  <a:pt x="10212" y="16499"/>
                  <a:pt x="11856" y="18350"/>
                </a:cubicBezTo>
                <a:cubicBezTo>
                  <a:pt x="12717" y="19307"/>
                  <a:pt x="13659" y="20201"/>
                  <a:pt x="14584" y="21095"/>
                </a:cubicBezTo>
                <a:cubicBezTo>
                  <a:pt x="16259" y="22722"/>
                  <a:pt x="18078" y="24142"/>
                  <a:pt x="19977" y="25514"/>
                </a:cubicBezTo>
                <a:cubicBezTo>
                  <a:pt x="20328" y="25770"/>
                  <a:pt x="20663" y="26041"/>
                  <a:pt x="21094" y="26360"/>
                </a:cubicBezTo>
                <a:cubicBezTo>
                  <a:pt x="20903" y="26360"/>
                  <a:pt x="20839" y="26360"/>
                  <a:pt x="20759" y="26344"/>
                </a:cubicBezTo>
                <a:cubicBezTo>
                  <a:pt x="19786" y="26169"/>
                  <a:pt x="18828" y="25977"/>
                  <a:pt x="17855" y="25833"/>
                </a:cubicBezTo>
                <a:cubicBezTo>
                  <a:pt x="16275" y="25610"/>
                  <a:pt x="14680" y="25419"/>
                  <a:pt x="13084" y="25259"/>
                </a:cubicBezTo>
                <a:cubicBezTo>
                  <a:pt x="11489" y="25084"/>
                  <a:pt x="9877" y="24924"/>
                  <a:pt x="8265" y="24860"/>
                </a:cubicBezTo>
                <a:cubicBezTo>
                  <a:pt x="7721" y="24840"/>
                  <a:pt x="7176" y="24824"/>
                  <a:pt x="6630" y="24824"/>
                </a:cubicBezTo>
                <a:cubicBezTo>
                  <a:pt x="5479" y="24824"/>
                  <a:pt x="4328" y="24893"/>
                  <a:pt x="3191" y="25131"/>
                </a:cubicBezTo>
                <a:cubicBezTo>
                  <a:pt x="2266" y="25323"/>
                  <a:pt x="1372" y="25610"/>
                  <a:pt x="639" y="26232"/>
                </a:cubicBezTo>
                <a:cubicBezTo>
                  <a:pt x="112" y="26663"/>
                  <a:pt x="0" y="27317"/>
                  <a:pt x="335" y="27924"/>
                </a:cubicBezTo>
                <a:cubicBezTo>
                  <a:pt x="750" y="28658"/>
                  <a:pt x="1388" y="29184"/>
                  <a:pt x="2059" y="29631"/>
                </a:cubicBezTo>
                <a:cubicBezTo>
                  <a:pt x="3495" y="30588"/>
                  <a:pt x="5106" y="31195"/>
                  <a:pt x="6813" y="31498"/>
                </a:cubicBezTo>
                <a:cubicBezTo>
                  <a:pt x="8154" y="31737"/>
                  <a:pt x="9526" y="31913"/>
                  <a:pt x="10882" y="32008"/>
                </a:cubicBezTo>
                <a:cubicBezTo>
                  <a:pt x="11483" y="32054"/>
                  <a:pt x="12083" y="32076"/>
                  <a:pt x="12680" y="32076"/>
                </a:cubicBezTo>
                <a:cubicBezTo>
                  <a:pt x="15016" y="32076"/>
                  <a:pt x="17323" y="31744"/>
                  <a:pt x="19610" y="31211"/>
                </a:cubicBezTo>
                <a:cubicBezTo>
                  <a:pt x="19961" y="31131"/>
                  <a:pt x="20296" y="31067"/>
                  <a:pt x="20647" y="30987"/>
                </a:cubicBezTo>
                <a:cubicBezTo>
                  <a:pt x="20663" y="31019"/>
                  <a:pt x="20663" y="31051"/>
                  <a:pt x="20679" y="31083"/>
                </a:cubicBezTo>
                <a:cubicBezTo>
                  <a:pt x="20360" y="31290"/>
                  <a:pt x="20057" y="31498"/>
                  <a:pt x="19754" y="31705"/>
                </a:cubicBezTo>
                <a:cubicBezTo>
                  <a:pt x="17584" y="33109"/>
                  <a:pt x="15509" y="34625"/>
                  <a:pt x="13563" y="36317"/>
                </a:cubicBezTo>
                <a:cubicBezTo>
                  <a:pt x="11919" y="37753"/>
                  <a:pt x="10340" y="39252"/>
                  <a:pt x="8983" y="40960"/>
                </a:cubicBezTo>
                <a:cubicBezTo>
                  <a:pt x="8473" y="41614"/>
                  <a:pt x="7946" y="42252"/>
                  <a:pt x="7771" y="43098"/>
                </a:cubicBezTo>
                <a:cubicBezTo>
                  <a:pt x="7707" y="43433"/>
                  <a:pt x="7675" y="43880"/>
                  <a:pt x="7835" y="44167"/>
                </a:cubicBezTo>
                <a:cubicBezTo>
                  <a:pt x="8186" y="44853"/>
                  <a:pt x="8792" y="45300"/>
                  <a:pt x="9606" y="45348"/>
                </a:cubicBezTo>
                <a:cubicBezTo>
                  <a:pt x="9767" y="45360"/>
                  <a:pt x="9926" y="45365"/>
                  <a:pt x="10085" y="45365"/>
                </a:cubicBezTo>
                <a:cubicBezTo>
                  <a:pt x="11403" y="45365"/>
                  <a:pt x="12639" y="44969"/>
                  <a:pt x="13850" y="44470"/>
                </a:cubicBezTo>
                <a:cubicBezTo>
                  <a:pt x="15765" y="43688"/>
                  <a:pt x="17488" y="42555"/>
                  <a:pt x="18956" y="41087"/>
                </a:cubicBezTo>
                <a:cubicBezTo>
                  <a:pt x="19754" y="40290"/>
                  <a:pt x="20488" y="39396"/>
                  <a:pt x="21222" y="38534"/>
                </a:cubicBezTo>
                <a:cubicBezTo>
                  <a:pt x="21525" y="38183"/>
                  <a:pt x="21780" y="37800"/>
                  <a:pt x="22099" y="37370"/>
                </a:cubicBezTo>
                <a:cubicBezTo>
                  <a:pt x="22115" y="37497"/>
                  <a:pt x="22131" y="37545"/>
                  <a:pt x="22115" y="37577"/>
                </a:cubicBezTo>
                <a:cubicBezTo>
                  <a:pt x="21956" y="38487"/>
                  <a:pt x="21748" y="39380"/>
                  <a:pt x="21605" y="40274"/>
                </a:cubicBezTo>
                <a:cubicBezTo>
                  <a:pt x="21349" y="41773"/>
                  <a:pt x="21094" y="43273"/>
                  <a:pt x="20887" y="44773"/>
                </a:cubicBezTo>
                <a:cubicBezTo>
                  <a:pt x="20711" y="46066"/>
                  <a:pt x="20536" y="47342"/>
                  <a:pt x="20472" y="48651"/>
                </a:cubicBezTo>
                <a:cubicBezTo>
                  <a:pt x="20392" y="49959"/>
                  <a:pt x="20424" y="51299"/>
                  <a:pt x="20472" y="52608"/>
                </a:cubicBezTo>
                <a:cubicBezTo>
                  <a:pt x="20488" y="53262"/>
                  <a:pt x="20647" y="53900"/>
                  <a:pt x="21222" y="54347"/>
                </a:cubicBezTo>
                <a:cubicBezTo>
                  <a:pt x="21399" y="54490"/>
                  <a:pt x="21567" y="54567"/>
                  <a:pt x="21734" y="54567"/>
                </a:cubicBezTo>
                <a:cubicBezTo>
                  <a:pt x="21882" y="54567"/>
                  <a:pt x="22029" y="54506"/>
                  <a:pt x="22179" y="54379"/>
                </a:cubicBezTo>
                <a:cubicBezTo>
                  <a:pt x="22402" y="54203"/>
                  <a:pt x="22594" y="54012"/>
                  <a:pt x="22785" y="53804"/>
                </a:cubicBezTo>
                <a:cubicBezTo>
                  <a:pt x="24572" y="51953"/>
                  <a:pt x="25913" y="49831"/>
                  <a:pt x="26615" y="47342"/>
                </a:cubicBezTo>
                <a:cubicBezTo>
                  <a:pt x="27046" y="45778"/>
                  <a:pt x="27381" y="44167"/>
                  <a:pt x="27732" y="42571"/>
                </a:cubicBezTo>
                <a:cubicBezTo>
                  <a:pt x="27875" y="41997"/>
                  <a:pt x="27955" y="41406"/>
                  <a:pt x="28083" y="40768"/>
                </a:cubicBezTo>
                <a:cubicBezTo>
                  <a:pt x="28131" y="40880"/>
                  <a:pt x="28179" y="40960"/>
                  <a:pt x="28194" y="41024"/>
                </a:cubicBezTo>
                <a:cubicBezTo>
                  <a:pt x="28625" y="42220"/>
                  <a:pt x="28976" y="43433"/>
                  <a:pt x="29487" y="44582"/>
                </a:cubicBezTo>
                <a:cubicBezTo>
                  <a:pt x="30428" y="46656"/>
                  <a:pt x="31450" y="48666"/>
                  <a:pt x="32742" y="50533"/>
                </a:cubicBezTo>
                <a:cubicBezTo>
                  <a:pt x="33316" y="51379"/>
                  <a:pt x="33907" y="52209"/>
                  <a:pt x="34768" y="52815"/>
                </a:cubicBezTo>
                <a:cubicBezTo>
                  <a:pt x="35063" y="53014"/>
                  <a:pt x="35360" y="53122"/>
                  <a:pt x="35638" y="53122"/>
                </a:cubicBezTo>
                <a:cubicBezTo>
                  <a:pt x="36053" y="53122"/>
                  <a:pt x="36425" y="52881"/>
                  <a:pt x="36683" y="52336"/>
                </a:cubicBezTo>
                <a:cubicBezTo>
                  <a:pt x="37146" y="51379"/>
                  <a:pt x="37162" y="50342"/>
                  <a:pt x="37242" y="49321"/>
                </a:cubicBezTo>
                <a:cubicBezTo>
                  <a:pt x="37353" y="47948"/>
                  <a:pt x="37050" y="46608"/>
                  <a:pt x="36731" y="45300"/>
                </a:cubicBezTo>
                <a:cubicBezTo>
                  <a:pt x="36316" y="43608"/>
                  <a:pt x="35678" y="41997"/>
                  <a:pt x="34912" y="40417"/>
                </a:cubicBezTo>
                <a:cubicBezTo>
                  <a:pt x="34625" y="39811"/>
                  <a:pt x="34274" y="39236"/>
                  <a:pt x="33955" y="38630"/>
                </a:cubicBezTo>
                <a:lnTo>
                  <a:pt x="33955" y="38630"/>
                </a:lnTo>
                <a:cubicBezTo>
                  <a:pt x="34098" y="38646"/>
                  <a:pt x="34194" y="38710"/>
                  <a:pt x="34290" y="38790"/>
                </a:cubicBezTo>
                <a:cubicBezTo>
                  <a:pt x="34928" y="39300"/>
                  <a:pt x="35518" y="39859"/>
                  <a:pt x="36172" y="40321"/>
                </a:cubicBezTo>
                <a:cubicBezTo>
                  <a:pt x="37497" y="41279"/>
                  <a:pt x="38821" y="42220"/>
                  <a:pt x="40161" y="43114"/>
                </a:cubicBezTo>
                <a:cubicBezTo>
                  <a:pt x="41310" y="43896"/>
                  <a:pt x="42507" y="44598"/>
                  <a:pt x="43672" y="45332"/>
                </a:cubicBezTo>
                <a:cubicBezTo>
                  <a:pt x="44486" y="45842"/>
                  <a:pt x="45283" y="46385"/>
                  <a:pt x="46225" y="46656"/>
                </a:cubicBezTo>
                <a:cubicBezTo>
                  <a:pt x="46331" y="46685"/>
                  <a:pt x="46428" y="46700"/>
                  <a:pt x="46514" y="46700"/>
                </a:cubicBezTo>
                <a:cubicBezTo>
                  <a:pt x="46807" y="46700"/>
                  <a:pt x="46986" y="46530"/>
                  <a:pt x="47023" y="46161"/>
                </a:cubicBezTo>
                <a:cubicBezTo>
                  <a:pt x="47038" y="45922"/>
                  <a:pt x="47054" y="45667"/>
                  <a:pt x="46975" y="45443"/>
                </a:cubicBezTo>
                <a:cubicBezTo>
                  <a:pt x="46672" y="44630"/>
                  <a:pt x="46400" y="43768"/>
                  <a:pt x="45969" y="43018"/>
                </a:cubicBezTo>
                <a:cubicBezTo>
                  <a:pt x="45188" y="41646"/>
                  <a:pt x="44230" y="40385"/>
                  <a:pt x="43097" y="39268"/>
                </a:cubicBezTo>
                <a:cubicBezTo>
                  <a:pt x="41964" y="38151"/>
                  <a:pt x="40864" y="36971"/>
                  <a:pt x="39651" y="35934"/>
                </a:cubicBezTo>
                <a:cubicBezTo>
                  <a:pt x="38183" y="34657"/>
                  <a:pt x="36667" y="33413"/>
                  <a:pt x="34992" y="32391"/>
                </a:cubicBezTo>
                <a:cubicBezTo>
                  <a:pt x="34944" y="32343"/>
                  <a:pt x="34896" y="32280"/>
                  <a:pt x="34800" y="32184"/>
                </a:cubicBezTo>
                <a:cubicBezTo>
                  <a:pt x="35263" y="32136"/>
                  <a:pt x="35646" y="32088"/>
                  <a:pt x="36029" y="32040"/>
                </a:cubicBezTo>
                <a:cubicBezTo>
                  <a:pt x="38550" y="31721"/>
                  <a:pt x="41007" y="31195"/>
                  <a:pt x="43432" y="30477"/>
                </a:cubicBezTo>
                <a:cubicBezTo>
                  <a:pt x="44533" y="30142"/>
                  <a:pt x="45618" y="29727"/>
                  <a:pt x="46703" y="29312"/>
                </a:cubicBezTo>
                <a:cubicBezTo>
                  <a:pt x="48139" y="28769"/>
                  <a:pt x="49528" y="28115"/>
                  <a:pt x="50788" y="27222"/>
                </a:cubicBezTo>
                <a:cubicBezTo>
                  <a:pt x="51730" y="26551"/>
                  <a:pt x="52464" y="25722"/>
                  <a:pt x="52511" y="24461"/>
                </a:cubicBezTo>
                <a:cubicBezTo>
                  <a:pt x="52511" y="24413"/>
                  <a:pt x="52575" y="24381"/>
                  <a:pt x="52607" y="24334"/>
                </a:cubicBezTo>
                <a:lnTo>
                  <a:pt x="52591" y="24334"/>
                </a:lnTo>
                <a:lnTo>
                  <a:pt x="52591" y="24062"/>
                </a:lnTo>
                <a:cubicBezTo>
                  <a:pt x="52527" y="23839"/>
                  <a:pt x="52432" y="23632"/>
                  <a:pt x="52384" y="23424"/>
                </a:cubicBezTo>
                <a:cubicBezTo>
                  <a:pt x="52240" y="22945"/>
                  <a:pt x="51969" y="22610"/>
                  <a:pt x="51506" y="22387"/>
                </a:cubicBezTo>
                <a:cubicBezTo>
                  <a:pt x="50756" y="22004"/>
                  <a:pt x="49927" y="21860"/>
                  <a:pt x="49097" y="21781"/>
                </a:cubicBezTo>
                <a:cubicBezTo>
                  <a:pt x="48649" y="21732"/>
                  <a:pt x="48202" y="21710"/>
                  <a:pt x="47758" y="21710"/>
                </a:cubicBezTo>
                <a:cubicBezTo>
                  <a:pt x="46303" y="21710"/>
                  <a:pt x="44866" y="21949"/>
                  <a:pt x="43448" y="22291"/>
                </a:cubicBezTo>
                <a:cubicBezTo>
                  <a:pt x="41486" y="22786"/>
                  <a:pt x="39587" y="23440"/>
                  <a:pt x="37736" y="24270"/>
                </a:cubicBezTo>
                <a:cubicBezTo>
                  <a:pt x="36890" y="24637"/>
                  <a:pt x="36061" y="25036"/>
                  <a:pt x="35215" y="25403"/>
                </a:cubicBezTo>
                <a:cubicBezTo>
                  <a:pt x="35180" y="25420"/>
                  <a:pt x="35145" y="25433"/>
                  <a:pt x="35100" y="25433"/>
                </a:cubicBezTo>
                <a:cubicBezTo>
                  <a:pt x="35062" y="25433"/>
                  <a:pt x="35017" y="25424"/>
                  <a:pt x="34960" y="25403"/>
                </a:cubicBezTo>
                <a:cubicBezTo>
                  <a:pt x="35263" y="25099"/>
                  <a:pt x="35566" y="24780"/>
                  <a:pt x="35885" y="24493"/>
                </a:cubicBezTo>
                <a:cubicBezTo>
                  <a:pt x="36795" y="23600"/>
                  <a:pt x="37704" y="22722"/>
                  <a:pt x="38614" y="21844"/>
                </a:cubicBezTo>
                <a:cubicBezTo>
                  <a:pt x="39204" y="21254"/>
                  <a:pt x="39779" y="20648"/>
                  <a:pt x="40369" y="20041"/>
                </a:cubicBezTo>
                <a:cubicBezTo>
                  <a:pt x="41933" y="18446"/>
                  <a:pt x="43305" y="16707"/>
                  <a:pt x="44454" y="14808"/>
                </a:cubicBezTo>
                <a:cubicBezTo>
                  <a:pt x="45220" y="13579"/>
                  <a:pt x="45842" y="12271"/>
                  <a:pt x="45969" y="10771"/>
                </a:cubicBezTo>
                <a:cubicBezTo>
                  <a:pt x="46001" y="10276"/>
                  <a:pt x="45938" y="9830"/>
                  <a:pt x="45762" y="9383"/>
                </a:cubicBezTo>
                <a:cubicBezTo>
                  <a:pt x="45619" y="9025"/>
                  <a:pt x="45142" y="8783"/>
                  <a:pt x="44665" y="8783"/>
                </a:cubicBezTo>
                <a:cubicBezTo>
                  <a:pt x="44610" y="8783"/>
                  <a:pt x="44556" y="8786"/>
                  <a:pt x="44501" y="8792"/>
                </a:cubicBezTo>
                <a:cubicBezTo>
                  <a:pt x="43560" y="8936"/>
                  <a:pt x="42746" y="9383"/>
                  <a:pt x="41933" y="9846"/>
                </a:cubicBezTo>
                <a:cubicBezTo>
                  <a:pt x="40257" y="10819"/>
                  <a:pt x="38709" y="11952"/>
                  <a:pt x="37257" y="13212"/>
                </a:cubicBezTo>
                <a:cubicBezTo>
                  <a:pt x="36316" y="14010"/>
                  <a:pt x="35407" y="14856"/>
                  <a:pt x="34577" y="15765"/>
                </a:cubicBezTo>
                <a:cubicBezTo>
                  <a:pt x="33412" y="17058"/>
                  <a:pt x="32327" y="18446"/>
                  <a:pt x="31210" y="19786"/>
                </a:cubicBezTo>
                <a:cubicBezTo>
                  <a:pt x="31162" y="19834"/>
                  <a:pt x="31130" y="19866"/>
                  <a:pt x="31035" y="19994"/>
                </a:cubicBezTo>
                <a:cubicBezTo>
                  <a:pt x="31067" y="19802"/>
                  <a:pt x="31067" y="19706"/>
                  <a:pt x="31098" y="19611"/>
                </a:cubicBezTo>
                <a:cubicBezTo>
                  <a:pt x="31450" y="18206"/>
                  <a:pt x="31848" y="16818"/>
                  <a:pt x="32152" y="15398"/>
                </a:cubicBezTo>
                <a:cubicBezTo>
                  <a:pt x="32598" y="13276"/>
                  <a:pt x="33029" y="11138"/>
                  <a:pt x="33380" y="8984"/>
                </a:cubicBezTo>
                <a:cubicBezTo>
                  <a:pt x="33635" y="7340"/>
                  <a:pt x="33779" y="5681"/>
                  <a:pt x="33875" y="4038"/>
                </a:cubicBezTo>
                <a:cubicBezTo>
                  <a:pt x="33923" y="3224"/>
                  <a:pt x="33795" y="2394"/>
                  <a:pt x="33667" y="1580"/>
                </a:cubicBezTo>
                <a:cubicBezTo>
                  <a:pt x="33540" y="814"/>
                  <a:pt x="33221" y="128"/>
                  <a:pt x="32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4;p39"/>
          <p:cNvSpPr txBox="1">
            <a:spLocks/>
          </p:cNvSpPr>
          <p:nvPr/>
        </p:nvSpPr>
        <p:spPr>
          <a:xfrm>
            <a:off x="489863" y="739675"/>
            <a:ext cx="3533497" cy="2357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smtClean="0"/>
              <a:t>4. </a:t>
            </a:r>
            <a:r>
              <a:rPr lang="en-US" b="1" dirty="0"/>
              <a:t>Weather </a:t>
            </a:r>
            <a:r>
              <a:rPr lang="en-US" b="1" dirty="0" smtClean="0"/>
              <a:t>Forecast page</a:t>
            </a:r>
            <a:r>
              <a:rPr lang="en-US" b="1" dirty="0"/>
              <a:t>: </a:t>
            </a:r>
            <a:endParaRPr lang="en-US" b="1" dirty="0" smtClean="0"/>
          </a:p>
          <a:p>
            <a:endParaRPr lang="en-US" b="1" dirty="0" smtClean="0"/>
          </a:p>
          <a:p>
            <a:pPr marL="285750" indent="-285750">
              <a:buFont typeface="Wingdings" panose="05000000000000000000" pitchFamily="2" charset="2"/>
              <a:buChar char="§"/>
            </a:pPr>
            <a:r>
              <a:rPr lang="en-US" dirty="0" smtClean="0"/>
              <a:t>Purpose</a:t>
            </a:r>
            <a:r>
              <a:rPr lang="en-US" dirty="0"/>
              <a:t>: This page provides real-time weather information and historical weather information. </a:t>
            </a:r>
            <a:endParaRPr lang="en-US" dirty="0" smtClean="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r>
              <a:rPr lang="en-US" dirty="0" smtClean="0"/>
              <a:t>User </a:t>
            </a:r>
            <a:r>
              <a:rPr lang="en-US" dirty="0"/>
              <a:t>Experience: Users can search for their location or allow the system to access their current location. This page provides up-to-date weather, forecasts and climate information to help you make agricultural decisions..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9242" y="1244554"/>
            <a:ext cx="3218604" cy="1999242"/>
          </a:xfrm>
          <a:prstGeom prst="rect">
            <a:avLst/>
          </a:prstGeom>
        </p:spPr>
      </p:pic>
    </p:spTree>
    <p:extLst>
      <p:ext uri="{BB962C8B-B14F-4D97-AF65-F5344CB8AC3E}">
        <p14:creationId xmlns:p14="http://schemas.microsoft.com/office/powerpoint/2010/main" val="1707493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40"/>
          <p:cNvPicPr preferRelativeResize="0">
            <a:picLocks noGrp="1"/>
          </p:cNvPicPr>
          <p:nvPr>
            <p:ph type="pic" idx="2"/>
          </p:nvPr>
        </p:nvPicPr>
        <p:blipFill rotWithShape="1">
          <a:blip r:embed="rId3">
            <a:alphaModFix/>
          </a:blip>
          <a:srcRect l="25878" r="25878"/>
          <a:stretch/>
        </p:blipFill>
        <p:spPr>
          <a:xfrm flipH="1">
            <a:off x="25" y="0"/>
            <a:ext cx="3549300" cy="4632600"/>
          </a:xfrm>
          <a:prstGeom prst="rect">
            <a:avLst/>
          </a:prstGeom>
          <a:noFill/>
        </p:spPr>
      </p:pic>
      <p:sp>
        <p:nvSpPr>
          <p:cNvPr id="371" name="Google Shape;371;p40"/>
          <p:cNvSpPr txBox="1">
            <a:spLocks noGrp="1"/>
          </p:cNvSpPr>
          <p:nvPr>
            <p:ph type="title"/>
          </p:nvPr>
        </p:nvSpPr>
        <p:spPr>
          <a:xfrm flipH="1">
            <a:off x="4226700" y="372808"/>
            <a:ext cx="4197300" cy="115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P</a:t>
            </a:r>
            <a:r>
              <a:rPr lang="en" dirty="0" smtClean="0"/>
              <a:t>roblem statement</a:t>
            </a:r>
            <a:endParaRPr dirty="0"/>
          </a:p>
        </p:txBody>
      </p:sp>
      <p:sp>
        <p:nvSpPr>
          <p:cNvPr id="372" name="Google Shape;372;p40"/>
          <p:cNvSpPr txBox="1">
            <a:spLocks noGrp="1"/>
          </p:cNvSpPr>
          <p:nvPr>
            <p:ph type="subTitle" idx="1"/>
          </p:nvPr>
        </p:nvSpPr>
        <p:spPr>
          <a:xfrm flipH="1">
            <a:off x="4151240" y="1526608"/>
            <a:ext cx="4711560" cy="2298300"/>
          </a:xfrm>
          <a:prstGeom prst="rect">
            <a:avLst/>
          </a:prstGeom>
        </p:spPr>
        <p:txBody>
          <a:bodyPr spcFirstLastPara="1" wrap="square" lIns="91425" tIns="91425" rIns="91425" bIns="91425" anchor="t" anchorCtr="0">
            <a:noAutofit/>
          </a:bodyPr>
          <a:lstStyle/>
          <a:p>
            <a:pPr marL="0" lvl="0" indent="0">
              <a:buSzPts val="1100"/>
              <a:buNone/>
            </a:pPr>
            <a:r>
              <a:rPr lang="en-US" dirty="0" smtClean="0"/>
              <a:t>• </a:t>
            </a:r>
            <a:r>
              <a:rPr lang="en-US" dirty="0"/>
              <a:t>Suggest plant types which can tolerate affecting weather and temperature changes</a:t>
            </a:r>
            <a:r>
              <a:rPr lang="en-US" dirty="0" smtClean="0"/>
              <a:t>.</a:t>
            </a:r>
          </a:p>
          <a:p>
            <a:pPr marL="0" lvl="0" indent="0">
              <a:buSzPts val="1100"/>
              <a:buNone/>
            </a:pPr>
            <a:r>
              <a:rPr lang="en-US" dirty="0" smtClean="0"/>
              <a:t>• </a:t>
            </a:r>
            <a:r>
              <a:rPr lang="en-US" dirty="0"/>
              <a:t>Identify the features of the crop </a:t>
            </a:r>
            <a:r>
              <a:rPr lang="en-US" dirty="0" smtClean="0"/>
              <a:t>and </a:t>
            </a:r>
            <a:r>
              <a:rPr lang="en-US" dirty="0"/>
              <a:t>recommend the necessary measures to get a good yield</a:t>
            </a:r>
            <a:r>
              <a:rPr lang="en-US" dirty="0" smtClean="0"/>
              <a:t>.</a:t>
            </a:r>
          </a:p>
          <a:p>
            <a:pPr marL="0" lvl="0" indent="0">
              <a:buSzPts val="1100"/>
              <a:buNone/>
            </a:pPr>
            <a:r>
              <a:rPr lang="en-US" dirty="0" smtClean="0"/>
              <a:t>• </a:t>
            </a:r>
            <a:r>
              <a:rPr lang="en-US" dirty="0"/>
              <a:t>Predict approximate harvest time. • Predict the effects of climate change on different kinds of crops </a:t>
            </a:r>
            <a:endParaRPr lang="en-US" dirty="0" smtClean="0"/>
          </a:p>
          <a:p>
            <a:pPr marL="0" lvl="0" indent="0">
              <a:buSzPts val="1100"/>
              <a:buNone/>
            </a:pPr>
            <a:r>
              <a:rPr lang="en-US" dirty="0" smtClean="0"/>
              <a:t>• Predict </a:t>
            </a:r>
            <a:r>
              <a:rPr lang="en-US" dirty="0"/>
              <a:t>further climate changes based on analyzed and previous data. </a:t>
            </a:r>
            <a:endParaRPr dirty="0"/>
          </a:p>
        </p:txBody>
      </p:sp>
      <p:sp>
        <p:nvSpPr>
          <p:cNvPr id="373" name="Google Shape;373;p40"/>
          <p:cNvSpPr/>
          <p:nvPr/>
        </p:nvSpPr>
        <p:spPr>
          <a:xfrm>
            <a:off x="917364" y="-1074772"/>
            <a:ext cx="2110633" cy="2189228"/>
          </a:xfrm>
          <a:custGeom>
            <a:avLst/>
            <a:gdLst/>
            <a:ahLst/>
            <a:cxnLst/>
            <a:rect l="l" t="t" r="r" b="b"/>
            <a:pathLst>
              <a:path w="52608" h="54567" extrusionOk="0">
                <a:moveTo>
                  <a:pt x="32311" y="1485"/>
                </a:moveTo>
                <a:cubicBezTo>
                  <a:pt x="32582" y="2075"/>
                  <a:pt x="32694" y="2633"/>
                  <a:pt x="32678" y="3176"/>
                </a:cubicBezTo>
                <a:cubicBezTo>
                  <a:pt x="32630" y="4389"/>
                  <a:pt x="32550" y="5617"/>
                  <a:pt x="32407" y="6814"/>
                </a:cubicBezTo>
                <a:cubicBezTo>
                  <a:pt x="32263" y="8106"/>
                  <a:pt x="32072" y="9383"/>
                  <a:pt x="31848" y="10659"/>
                </a:cubicBezTo>
                <a:cubicBezTo>
                  <a:pt x="31657" y="11744"/>
                  <a:pt x="31434" y="12829"/>
                  <a:pt x="31194" y="13898"/>
                </a:cubicBezTo>
                <a:cubicBezTo>
                  <a:pt x="30716" y="15957"/>
                  <a:pt x="30221" y="17999"/>
                  <a:pt x="29726" y="20041"/>
                </a:cubicBezTo>
                <a:cubicBezTo>
                  <a:pt x="29503" y="20903"/>
                  <a:pt x="29264" y="21765"/>
                  <a:pt x="29040" y="22626"/>
                </a:cubicBezTo>
                <a:cubicBezTo>
                  <a:pt x="28912" y="23121"/>
                  <a:pt x="29311" y="23775"/>
                  <a:pt x="29822" y="23839"/>
                </a:cubicBezTo>
                <a:cubicBezTo>
                  <a:pt x="29950" y="23839"/>
                  <a:pt x="30141" y="23695"/>
                  <a:pt x="30237" y="23552"/>
                </a:cubicBezTo>
                <a:cubicBezTo>
                  <a:pt x="30492" y="23217"/>
                  <a:pt x="30700" y="22866"/>
                  <a:pt x="30923" y="22499"/>
                </a:cubicBezTo>
                <a:cubicBezTo>
                  <a:pt x="32168" y="20504"/>
                  <a:pt x="33604" y="18621"/>
                  <a:pt x="35215" y="16898"/>
                </a:cubicBezTo>
                <a:cubicBezTo>
                  <a:pt x="37385" y="14600"/>
                  <a:pt x="39794" y="12574"/>
                  <a:pt x="42507" y="10947"/>
                </a:cubicBezTo>
                <a:cubicBezTo>
                  <a:pt x="43097" y="10595"/>
                  <a:pt x="43752" y="10388"/>
                  <a:pt x="44390" y="10117"/>
                </a:cubicBezTo>
                <a:cubicBezTo>
                  <a:pt x="44517" y="10069"/>
                  <a:pt x="44661" y="10069"/>
                  <a:pt x="44837" y="10053"/>
                </a:cubicBezTo>
                <a:lnTo>
                  <a:pt x="44837" y="10053"/>
                </a:lnTo>
                <a:cubicBezTo>
                  <a:pt x="44932" y="10707"/>
                  <a:pt x="44757" y="11298"/>
                  <a:pt x="44549" y="11840"/>
                </a:cubicBezTo>
                <a:cubicBezTo>
                  <a:pt x="43975" y="13292"/>
                  <a:pt x="43161" y="14616"/>
                  <a:pt x="42204" y="15829"/>
                </a:cubicBezTo>
                <a:cubicBezTo>
                  <a:pt x="41135" y="17169"/>
                  <a:pt x="40034" y="18494"/>
                  <a:pt x="38869" y="19754"/>
                </a:cubicBezTo>
                <a:cubicBezTo>
                  <a:pt x="38007" y="20712"/>
                  <a:pt x="37034" y="21557"/>
                  <a:pt x="36125" y="22451"/>
                </a:cubicBezTo>
                <a:cubicBezTo>
                  <a:pt x="35167" y="23376"/>
                  <a:pt x="34226" y="24302"/>
                  <a:pt x="33300" y="25259"/>
                </a:cubicBezTo>
                <a:cubicBezTo>
                  <a:pt x="32917" y="25642"/>
                  <a:pt x="32566" y="26057"/>
                  <a:pt x="32215" y="26472"/>
                </a:cubicBezTo>
                <a:cubicBezTo>
                  <a:pt x="31976" y="26759"/>
                  <a:pt x="32040" y="26982"/>
                  <a:pt x="32279" y="27269"/>
                </a:cubicBezTo>
                <a:cubicBezTo>
                  <a:pt x="32545" y="27570"/>
                  <a:pt x="32810" y="27674"/>
                  <a:pt x="33075" y="27674"/>
                </a:cubicBezTo>
                <a:cubicBezTo>
                  <a:pt x="33416" y="27674"/>
                  <a:pt x="33757" y="27502"/>
                  <a:pt x="34098" y="27349"/>
                </a:cubicBezTo>
                <a:cubicBezTo>
                  <a:pt x="35758" y="26599"/>
                  <a:pt x="37385" y="25786"/>
                  <a:pt x="39076" y="25115"/>
                </a:cubicBezTo>
                <a:cubicBezTo>
                  <a:pt x="40656" y="24509"/>
                  <a:pt x="42268" y="23967"/>
                  <a:pt x="43911" y="23568"/>
                </a:cubicBezTo>
                <a:cubicBezTo>
                  <a:pt x="45172" y="23265"/>
                  <a:pt x="46496" y="23137"/>
                  <a:pt x="47788" y="23073"/>
                </a:cubicBezTo>
                <a:cubicBezTo>
                  <a:pt x="47994" y="23061"/>
                  <a:pt x="48199" y="23054"/>
                  <a:pt x="48405" y="23054"/>
                </a:cubicBezTo>
                <a:cubicBezTo>
                  <a:pt x="49255" y="23054"/>
                  <a:pt x="50103" y="23173"/>
                  <a:pt x="50900" y="23520"/>
                </a:cubicBezTo>
                <a:cubicBezTo>
                  <a:pt x="51267" y="23679"/>
                  <a:pt x="51363" y="23871"/>
                  <a:pt x="51267" y="24270"/>
                </a:cubicBezTo>
                <a:cubicBezTo>
                  <a:pt x="51027" y="25179"/>
                  <a:pt x="50389" y="25786"/>
                  <a:pt x="49639" y="26232"/>
                </a:cubicBezTo>
                <a:cubicBezTo>
                  <a:pt x="48666" y="26807"/>
                  <a:pt x="47645" y="27333"/>
                  <a:pt x="46608" y="27764"/>
                </a:cubicBezTo>
                <a:cubicBezTo>
                  <a:pt x="45475" y="28259"/>
                  <a:pt x="44310" y="28674"/>
                  <a:pt x="43113" y="29025"/>
                </a:cubicBezTo>
                <a:cubicBezTo>
                  <a:pt x="41246" y="29567"/>
                  <a:pt x="39332" y="30014"/>
                  <a:pt x="37401" y="30317"/>
                </a:cubicBezTo>
                <a:cubicBezTo>
                  <a:pt x="36013" y="30525"/>
                  <a:pt x="34625" y="30668"/>
                  <a:pt x="33237" y="30684"/>
                </a:cubicBezTo>
                <a:cubicBezTo>
                  <a:pt x="32965" y="30684"/>
                  <a:pt x="32678" y="30907"/>
                  <a:pt x="32455" y="31083"/>
                </a:cubicBezTo>
                <a:cubicBezTo>
                  <a:pt x="32391" y="31131"/>
                  <a:pt x="32471" y="31450"/>
                  <a:pt x="32566" y="31594"/>
                </a:cubicBezTo>
                <a:cubicBezTo>
                  <a:pt x="32838" y="31945"/>
                  <a:pt x="33300" y="32056"/>
                  <a:pt x="33667" y="32280"/>
                </a:cubicBezTo>
                <a:cubicBezTo>
                  <a:pt x="34609" y="32854"/>
                  <a:pt x="35550" y="33476"/>
                  <a:pt x="36428" y="34162"/>
                </a:cubicBezTo>
                <a:cubicBezTo>
                  <a:pt x="37720" y="35184"/>
                  <a:pt x="38997" y="36237"/>
                  <a:pt x="40209" y="37354"/>
                </a:cubicBezTo>
                <a:cubicBezTo>
                  <a:pt x="41246" y="38311"/>
                  <a:pt x="42236" y="39348"/>
                  <a:pt x="43145" y="40417"/>
                </a:cubicBezTo>
                <a:cubicBezTo>
                  <a:pt x="44326" y="41821"/>
                  <a:pt x="45411" y="43321"/>
                  <a:pt x="46001" y="45092"/>
                </a:cubicBezTo>
                <a:cubicBezTo>
                  <a:pt x="46049" y="45204"/>
                  <a:pt x="46081" y="45332"/>
                  <a:pt x="46145" y="45555"/>
                </a:cubicBezTo>
                <a:cubicBezTo>
                  <a:pt x="45698" y="45316"/>
                  <a:pt x="45315" y="45156"/>
                  <a:pt x="44964" y="44933"/>
                </a:cubicBezTo>
                <a:cubicBezTo>
                  <a:pt x="43401" y="43943"/>
                  <a:pt x="41853" y="42986"/>
                  <a:pt x="40321" y="41949"/>
                </a:cubicBezTo>
                <a:cubicBezTo>
                  <a:pt x="38725" y="40864"/>
                  <a:pt x="37130" y="39731"/>
                  <a:pt x="35582" y="38534"/>
                </a:cubicBezTo>
                <a:cubicBezTo>
                  <a:pt x="34577" y="37769"/>
                  <a:pt x="33635" y="36875"/>
                  <a:pt x="32726" y="35981"/>
                </a:cubicBezTo>
                <a:cubicBezTo>
                  <a:pt x="32088" y="35375"/>
                  <a:pt x="31529" y="34673"/>
                  <a:pt x="30955" y="34019"/>
                </a:cubicBezTo>
                <a:cubicBezTo>
                  <a:pt x="30827" y="33869"/>
                  <a:pt x="30636" y="33793"/>
                  <a:pt x="30451" y="33793"/>
                </a:cubicBezTo>
                <a:cubicBezTo>
                  <a:pt x="30243" y="33793"/>
                  <a:pt x="30042" y="33889"/>
                  <a:pt x="29950" y="34083"/>
                </a:cubicBezTo>
                <a:cubicBezTo>
                  <a:pt x="29886" y="34194"/>
                  <a:pt x="29950" y="34434"/>
                  <a:pt x="30045" y="34545"/>
                </a:cubicBezTo>
                <a:cubicBezTo>
                  <a:pt x="30700" y="35519"/>
                  <a:pt x="31418" y="36444"/>
                  <a:pt x="32040" y="37433"/>
                </a:cubicBezTo>
                <a:cubicBezTo>
                  <a:pt x="33173" y="39221"/>
                  <a:pt x="34258" y="41024"/>
                  <a:pt x="35024" y="43018"/>
                </a:cubicBezTo>
                <a:cubicBezTo>
                  <a:pt x="35614" y="44566"/>
                  <a:pt x="36061" y="46145"/>
                  <a:pt x="36300" y="47773"/>
                </a:cubicBezTo>
                <a:cubicBezTo>
                  <a:pt x="36412" y="48571"/>
                  <a:pt x="36316" y="49416"/>
                  <a:pt x="36300" y="50230"/>
                </a:cubicBezTo>
                <a:cubicBezTo>
                  <a:pt x="36268" y="50821"/>
                  <a:pt x="36141" y="51379"/>
                  <a:pt x="35821" y="51890"/>
                </a:cubicBezTo>
                <a:cubicBezTo>
                  <a:pt x="35702" y="52082"/>
                  <a:pt x="35630" y="52169"/>
                  <a:pt x="35521" y="52169"/>
                </a:cubicBezTo>
                <a:cubicBezTo>
                  <a:pt x="35441" y="52169"/>
                  <a:pt x="35339" y="52121"/>
                  <a:pt x="35183" y="52033"/>
                </a:cubicBezTo>
                <a:cubicBezTo>
                  <a:pt x="34545" y="51666"/>
                  <a:pt x="34162" y="51060"/>
                  <a:pt x="33731" y="50501"/>
                </a:cubicBezTo>
                <a:cubicBezTo>
                  <a:pt x="32487" y="48842"/>
                  <a:pt x="31593" y="46991"/>
                  <a:pt x="30700" y="45124"/>
                </a:cubicBezTo>
                <a:cubicBezTo>
                  <a:pt x="30141" y="43975"/>
                  <a:pt x="29662" y="42779"/>
                  <a:pt x="29279" y="41550"/>
                </a:cubicBezTo>
                <a:cubicBezTo>
                  <a:pt x="28737" y="39843"/>
                  <a:pt x="28354" y="38088"/>
                  <a:pt x="28370" y="36269"/>
                </a:cubicBezTo>
                <a:cubicBezTo>
                  <a:pt x="28370" y="36061"/>
                  <a:pt x="28306" y="35854"/>
                  <a:pt x="28274" y="35646"/>
                </a:cubicBezTo>
                <a:cubicBezTo>
                  <a:pt x="28248" y="35408"/>
                  <a:pt x="28111" y="35279"/>
                  <a:pt x="27919" y="35279"/>
                </a:cubicBezTo>
                <a:cubicBezTo>
                  <a:pt x="27880" y="35279"/>
                  <a:pt x="27839" y="35285"/>
                  <a:pt x="27796" y="35295"/>
                </a:cubicBezTo>
                <a:cubicBezTo>
                  <a:pt x="27556" y="35359"/>
                  <a:pt x="27253" y="35455"/>
                  <a:pt x="27285" y="35806"/>
                </a:cubicBezTo>
                <a:cubicBezTo>
                  <a:pt x="27301" y="36141"/>
                  <a:pt x="27381" y="36460"/>
                  <a:pt x="27365" y="36779"/>
                </a:cubicBezTo>
                <a:cubicBezTo>
                  <a:pt x="27301" y="37864"/>
                  <a:pt x="27285" y="38949"/>
                  <a:pt x="27125" y="40018"/>
                </a:cubicBezTo>
                <a:cubicBezTo>
                  <a:pt x="26854" y="41710"/>
                  <a:pt x="26535" y="43417"/>
                  <a:pt x="26168" y="45108"/>
                </a:cubicBezTo>
                <a:cubicBezTo>
                  <a:pt x="25961" y="46050"/>
                  <a:pt x="25610" y="46975"/>
                  <a:pt x="25290" y="47885"/>
                </a:cubicBezTo>
                <a:cubicBezTo>
                  <a:pt x="24652" y="49767"/>
                  <a:pt x="23487" y="51331"/>
                  <a:pt x="22259" y="52847"/>
                </a:cubicBezTo>
                <a:cubicBezTo>
                  <a:pt x="22067" y="53070"/>
                  <a:pt x="21876" y="53278"/>
                  <a:pt x="21684" y="53501"/>
                </a:cubicBezTo>
                <a:lnTo>
                  <a:pt x="21525" y="53453"/>
                </a:lnTo>
                <a:cubicBezTo>
                  <a:pt x="21461" y="53134"/>
                  <a:pt x="21349" y="52831"/>
                  <a:pt x="21317" y="52512"/>
                </a:cubicBezTo>
                <a:cubicBezTo>
                  <a:pt x="21174" y="50900"/>
                  <a:pt x="21238" y="49289"/>
                  <a:pt x="21445" y="47677"/>
                </a:cubicBezTo>
                <a:cubicBezTo>
                  <a:pt x="21621" y="46177"/>
                  <a:pt x="21796" y="44677"/>
                  <a:pt x="22020" y="43194"/>
                </a:cubicBezTo>
                <a:cubicBezTo>
                  <a:pt x="22147" y="42268"/>
                  <a:pt x="22323" y="41343"/>
                  <a:pt x="22530" y="40433"/>
                </a:cubicBezTo>
                <a:cubicBezTo>
                  <a:pt x="22961" y="38534"/>
                  <a:pt x="23424" y="36652"/>
                  <a:pt x="23870" y="34753"/>
                </a:cubicBezTo>
                <a:cubicBezTo>
                  <a:pt x="23966" y="34370"/>
                  <a:pt x="24046" y="33971"/>
                  <a:pt x="24094" y="33556"/>
                </a:cubicBezTo>
                <a:cubicBezTo>
                  <a:pt x="24110" y="33413"/>
                  <a:pt x="24046" y="33205"/>
                  <a:pt x="23950" y="33125"/>
                </a:cubicBezTo>
                <a:cubicBezTo>
                  <a:pt x="23883" y="33092"/>
                  <a:pt x="23784" y="33071"/>
                  <a:pt x="23690" y="33071"/>
                </a:cubicBezTo>
                <a:cubicBezTo>
                  <a:pt x="23606" y="33071"/>
                  <a:pt x="23524" y="33088"/>
                  <a:pt x="23472" y="33125"/>
                </a:cubicBezTo>
                <a:cubicBezTo>
                  <a:pt x="23216" y="33301"/>
                  <a:pt x="22993" y="33524"/>
                  <a:pt x="22833" y="33780"/>
                </a:cubicBezTo>
                <a:cubicBezTo>
                  <a:pt x="22402" y="34466"/>
                  <a:pt x="22083" y="35216"/>
                  <a:pt x="21621" y="35886"/>
                </a:cubicBezTo>
                <a:cubicBezTo>
                  <a:pt x="20855" y="37019"/>
                  <a:pt x="20073" y="38151"/>
                  <a:pt x="19179" y="39189"/>
                </a:cubicBezTo>
                <a:cubicBezTo>
                  <a:pt x="17568" y="41055"/>
                  <a:pt x="15653" y="42539"/>
                  <a:pt x="13339" y="43449"/>
                </a:cubicBezTo>
                <a:cubicBezTo>
                  <a:pt x="12223" y="43880"/>
                  <a:pt x="11106" y="44199"/>
                  <a:pt x="9909" y="44247"/>
                </a:cubicBezTo>
                <a:cubicBezTo>
                  <a:pt x="9873" y="44249"/>
                  <a:pt x="9838" y="44251"/>
                  <a:pt x="9802" y="44251"/>
                </a:cubicBezTo>
                <a:cubicBezTo>
                  <a:pt x="9630" y="44251"/>
                  <a:pt x="9458" y="44220"/>
                  <a:pt x="9287" y="44167"/>
                </a:cubicBezTo>
                <a:cubicBezTo>
                  <a:pt x="8728" y="43991"/>
                  <a:pt x="8616" y="43736"/>
                  <a:pt x="8888" y="43210"/>
                </a:cubicBezTo>
                <a:cubicBezTo>
                  <a:pt x="9542" y="41885"/>
                  <a:pt x="10547" y="40832"/>
                  <a:pt x="11568" y="39811"/>
                </a:cubicBezTo>
                <a:cubicBezTo>
                  <a:pt x="12526" y="38854"/>
                  <a:pt x="13515" y="37912"/>
                  <a:pt x="14552" y="37051"/>
                </a:cubicBezTo>
                <a:cubicBezTo>
                  <a:pt x="15781" y="36029"/>
                  <a:pt x="17057" y="35024"/>
                  <a:pt x="18382" y="34099"/>
                </a:cubicBezTo>
                <a:cubicBezTo>
                  <a:pt x="20025" y="32950"/>
                  <a:pt x="21748" y="31881"/>
                  <a:pt x="23440" y="30780"/>
                </a:cubicBezTo>
                <a:cubicBezTo>
                  <a:pt x="23791" y="30556"/>
                  <a:pt x="23966" y="29759"/>
                  <a:pt x="23695" y="29455"/>
                </a:cubicBezTo>
                <a:cubicBezTo>
                  <a:pt x="23578" y="29324"/>
                  <a:pt x="23327" y="29246"/>
                  <a:pt x="23127" y="29246"/>
                </a:cubicBezTo>
                <a:cubicBezTo>
                  <a:pt x="23108" y="29246"/>
                  <a:pt x="23090" y="29247"/>
                  <a:pt x="23073" y="29248"/>
                </a:cubicBezTo>
                <a:cubicBezTo>
                  <a:pt x="22402" y="29296"/>
                  <a:pt x="21748" y="29376"/>
                  <a:pt x="21110" y="29503"/>
                </a:cubicBezTo>
                <a:cubicBezTo>
                  <a:pt x="19658" y="29775"/>
                  <a:pt x="18238" y="30158"/>
                  <a:pt x="16802" y="30397"/>
                </a:cubicBezTo>
                <a:cubicBezTo>
                  <a:pt x="15255" y="30653"/>
                  <a:pt x="13700" y="30790"/>
                  <a:pt x="12137" y="30790"/>
                </a:cubicBezTo>
                <a:cubicBezTo>
                  <a:pt x="11555" y="30790"/>
                  <a:pt x="10972" y="30771"/>
                  <a:pt x="10388" y="30732"/>
                </a:cubicBezTo>
                <a:cubicBezTo>
                  <a:pt x="9015" y="30636"/>
                  <a:pt x="7659" y="30493"/>
                  <a:pt x="6319" y="30173"/>
                </a:cubicBezTo>
                <a:cubicBezTo>
                  <a:pt x="5026" y="29854"/>
                  <a:pt x="3782" y="29408"/>
                  <a:pt x="2665" y="28690"/>
                </a:cubicBezTo>
                <a:cubicBezTo>
                  <a:pt x="2202" y="28402"/>
                  <a:pt x="1819" y="27988"/>
                  <a:pt x="1420" y="27636"/>
                </a:cubicBezTo>
                <a:cubicBezTo>
                  <a:pt x="1229" y="27477"/>
                  <a:pt x="1245" y="27317"/>
                  <a:pt x="1436" y="27142"/>
                </a:cubicBezTo>
                <a:cubicBezTo>
                  <a:pt x="1947" y="26631"/>
                  <a:pt x="2633" y="26472"/>
                  <a:pt x="3287" y="26328"/>
                </a:cubicBezTo>
                <a:cubicBezTo>
                  <a:pt x="4409" y="26104"/>
                  <a:pt x="5539" y="26027"/>
                  <a:pt x="6673" y="26027"/>
                </a:cubicBezTo>
                <a:cubicBezTo>
                  <a:pt x="7717" y="26027"/>
                  <a:pt x="8765" y="26092"/>
                  <a:pt x="9813" y="26169"/>
                </a:cubicBezTo>
                <a:cubicBezTo>
                  <a:pt x="11249" y="26280"/>
                  <a:pt x="12701" y="26440"/>
                  <a:pt x="14137" y="26615"/>
                </a:cubicBezTo>
                <a:cubicBezTo>
                  <a:pt x="15525" y="26775"/>
                  <a:pt x="16898" y="26966"/>
                  <a:pt x="18270" y="27222"/>
                </a:cubicBezTo>
                <a:cubicBezTo>
                  <a:pt x="19818" y="27493"/>
                  <a:pt x="21349" y="27860"/>
                  <a:pt x="22897" y="28179"/>
                </a:cubicBezTo>
                <a:cubicBezTo>
                  <a:pt x="22983" y="28198"/>
                  <a:pt x="23054" y="28209"/>
                  <a:pt x="23114" y="28209"/>
                </a:cubicBezTo>
                <a:cubicBezTo>
                  <a:pt x="23300" y="28209"/>
                  <a:pt x="23375" y="28105"/>
                  <a:pt x="23424" y="27828"/>
                </a:cubicBezTo>
                <a:cubicBezTo>
                  <a:pt x="23456" y="27605"/>
                  <a:pt x="23487" y="27381"/>
                  <a:pt x="23456" y="27174"/>
                </a:cubicBezTo>
                <a:cubicBezTo>
                  <a:pt x="23440" y="27046"/>
                  <a:pt x="23296" y="26902"/>
                  <a:pt x="23184" y="26823"/>
                </a:cubicBezTo>
                <a:cubicBezTo>
                  <a:pt x="23009" y="26695"/>
                  <a:pt x="22785" y="26631"/>
                  <a:pt x="22610" y="26488"/>
                </a:cubicBezTo>
                <a:cubicBezTo>
                  <a:pt x="21716" y="25786"/>
                  <a:pt x="20823" y="25084"/>
                  <a:pt x="19961" y="24350"/>
                </a:cubicBezTo>
                <a:cubicBezTo>
                  <a:pt x="18733" y="23296"/>
                  <a:pt x="17504" y="22243"/>
                  <a:pt x="16307" y="21158"/>
                </a:cubicBezTo>
                <a:cubicBezTo>
                  <a:pt x="15525" y="20456"/>
                  <a:pt x="14760" y="19722"/>
                  <a:pt x="14042" y="18940"/>
                </a:cubicBezTo>
                <a:cubicBezTo>
                  <a:pt x="12717" y="17536"/>
                  <a:pt x="11441" y="16052"/>
                  <a:pt x="10483" y="14361"/>
                </a:cubicBezTo>
                <a:cubicBezTo>
                  <a:pt x="9813" y="13196"/>
                  <a:pt x="9191" y="12016"/>
                  <a:pt x="8808" y="10707"/>
                </a:cubicBezTo>
                <a:cubicBezTo>
                  <a:pt x="8696" y="10308"/>
                  <a:pt x="8728" y="9941"/>
                  <a:pt x="8936" y="9574"/>
                </a:cubicBezTo>
                <a:cubicBezTo>
                  <a:pt x="9071" y="9348"/>
                  <a:pt x="9351" y="9218"/>
                  <a:pt x="9621" y="9218"/>
                </a:cubicBezTo>
                <a:cubicBezTo>
                  <a:pt x="9733" y="9218"/>
                  <a:pt x="9843" y="9240"/>
                  <a:pt x="9941" y="9287"/>
                </a:cubicBezTo>
                <a:cubicBezTo>
                  <a:pt x="10675" y="9638"/>
                  <a:pt x="11233" y="10197"/>
                  <a:pt x="11760" y="10787"/>
                </a:cubicBezTo>
                <a:cubicBezTo>
                  <a:pt x="12574" y="11665"/>
                  <a:pt x="13387" y="12526"/>
                  <a:pt x="14201" y="13420"/>
                </a:cubicBezTo>
                <a:cubicBezTo>
                  <a:pt x="14791" y="14074"/>
                  <a:pt x="15366" y="14728"/>
                  <a:pt x="15972" y="15382"/>
                </a:cubicBezTo>
                <a:cubicBezTo>
                  <a:pt x="16898" y="16419"/>
                  <a:pt x="17855" y="17457"/>
                  <a:pt x="18796" y="18478"/>
                </a:cubicBezTo>
                <a:cubicBezTo>
                  <a:pt x="19483" y="19244"/>
                  <a:pt x="20169" y="20010"/>
                  <a:pt x="20871" y="20775"/>
                </a:cubicBezTo>
                <a:cubicBezTo>
                  <a:pt x="21796" y="21765"/>
                  <a:pt x="22722" y="22738"/>
                  <a:pt x="23631" y="23727"/>
                </a:cubicBezTo>
                <a:cubicBezTo>
                  <a:pt x="24110" y="24238"/>
                  <a:pt x="24557" y="24780"/>
                  <a:pt x="25019" y="25291"/>
                </a:cubicBezTo>
                <a:cubicBezTo>
                  <a:pt x="25099" y="25387"/>
                  <a:pt x="25211" y="25451"/>
                  <a:pt x="25338" y="25498"/>
                </a:cubicBezTo>
                <a:cubicBezTo>
                  <a:pt x="25418" y="25540"/>
                  <a:pt x="25487" y="25560"/>
                  <a:pt x="25548" y="25560"/>
                </a:cubicBezTo>
                <a:cubicBezTo>
                  <a:pt x="25696" y="25560"/>
                  <a:pt x="25792" y="25442"/>
                  <a:pt x="25849" y="25227"/>
                </a:cubicBezTo>
                <a:cubicBezTo>
                  <a:pt x="26088" y="24334"/>
                  <a:pt x="25737" y="23616"/>
                  <a:pt x="25195" y="22945"/>
                </a:cubicBezTo>
                <a:cubicBezTo>
                  <a:pt x="24812" y="22483"/>
                  <a:pt x="24349" y="22052"/>
                  <a:pt x="24014" y="21541"/>
                </a:cubicBezTo>
                <a:cubicBezTo>
                  <a:pt x="23599" y="20871"/>
                  <a:pt x="23248" y="20169"/>
                  <a:pt x="22929" y="19451"/>
                </a:cubicBezTo>
                <a:cubicBezTo>
                  <a:pt x="21764" y="16834"/>
                  <a:pt x="20887" y="14106"/>
                  <a:pt x="20089" y="11361"/>
                </a:cubicBezTo>
                <a:cubicBezTo>
                  <a:pt x="19626" y="9734"/>
                  <a:pt x="19323" y="8074"/>
                  <a:pt x="19195" y="6383"/>
                </a:cubicBezTo>
                <a:cubicBezTo>
                  <a:pt x="19131" y="5490"/>
                  <a:pt x="19084" y="4628"/>
                  <a:pt x="19291" y="3750"/>
                </a:cubicBezTo>
                <a:cubicBezTo>
                  <a:pt x="19307" y="3607"/>
                  <a:pt x="19371" y="3463"/>
                  <a:pt x="19419" y="3335"/>
                </a:cubicBezTo>
                <a:cubicBezTo>
                  <a:pt x="19451" y="3320"/>
                  <a:pt x="19483" y="3320"/>
                  <a:pt x="19530" y="3304"/>
                </a:cubicBezTo>
                <a:cubicBezTo>
                  <a:pt x="19706" y="3591"/>
                  <a:pt x="19913" y="3846"/>
                  <a:pt x="20057" y="4149"/>
                </a:cubicBezTo>
                <a:cubicBezTo>
                  <a:pt x="20711" y="5537"/>
                  <a:pt x="21381" y="6910"/>
                  <a:pt x="21956" y="8330"/>
                </a:cubicBezTo>
                <a:cubicBezTo>
                  <a:pt x="22610" y="10005"/>
                  <a:pt x="23168" y="11712"/>
                  <a:pt x="23743" y="13420"/>
                </a:cubicBezTo>
                <a:cubicBezTo>
                  <a:pt x="24142" y="14584"/>
                  <a:pt x="24541" y="15749"/>
                  <a:pt x="24844" y="16930"/>
                </a:cubicBezTo>
                <a:cubicBezTo>
                  <a:pt x="25306" y="18797"/>
                  <a:pt x="25737" y="20680"/>
                  <a:pt x="26088" y="22562"/>
                </a:cubicBezTo>
                <a:cubicBezTo>
                  <a:pt x="26184" y="23105"/>
                  <a:pt x="26391" y="23488"/>
                  <a:pt x="26806" y="23791"/>
                </a:cubicBezTo>
                <a:cubicBezTo>
                  <a:pt x="26941" y="23895"/>
                  <a:pt x="27056" y="23947"/>
                  <a:pt x="27148" y="23947"/>
                </a:cubicBezTo>
                <a:cubicBezTo>
                  <a:pt x="27296" y="23947"/>
                  <a:pt x="27381" y="23811"/>
                  <a:pt x="27381" y="23536"/>
                </a:cubicBezTo>
                <a:cubicBezTo>
                  <a:pt x="27413" y="22531"/>
                  <a:pt x="27397" y="21541"/>
                  <a:pt x="27397" y="20552"/>
                </a:cubicBezTo>
                <a:cubicBezTo>
                  <a:pt x="27397" y="18972"/>
                  <a:pt x="27333" y="17377"/>
                  <a:pt x="27413" y="15813"/>
                </a:cubicBezTo>
                <a:cubicBezTo>
                  <a:pt x="27508" y="14281"/>
                  <a:pt x="27684" y="12750"/>
                  <a:pt x="27939" y="11250"/>
                </a:cubicBezTo>
                <a:cubicBezTo>
                  <a:pt x="28179" y="9909"/>
                  <a:pt x="28498" y="8601"/>
                  <a:pt x="28912" y="7309"/>
                </a:cubicBezTo>
                <a:cubicBezTo>
                  <a:pt x="29503" y="5506"/>
                  <a:pt x="30253" y="3750"/>
                  <a:pt x="31465" y="2250"/>
                </a:cubicBezTo>
                <a:cubicBezTo>
                  <a:pt x="31689" y="1979"/>
                  <a:pt x="31992" y="1772"/>
                  <a:pt x="32311" y="1485"/>
                </a:cubicBezTo>
                <a:close/>
                <a:moveTo>
                  <a:pt x="32247" y="1"/>
                </a:moveTo>
                <a:cubicBezTo>
                  <a:pt x="32152" y="33"/>
                  <a:pt x="32056" y="96"/>
                  <a:pt x="31960" y="128"/>
                </a:cubicBezTo>
                <a:cubicBezTo>
                  <a:pt x="31258" y="384"/>
                  <a:pt x="30668" y="814"/>
                  <a:pt x="30189" y="1421"/>
                </a:cubicBezTo>
                <a:cubicBezTo>
                  <a:pt x="29248" y="2602"/>
                  <a:pt x="28593" y="3926"/>
                  <a:pt x="28083" y="5314"/>
                </a:cubicBezTo>
                <a:cubicBezTo>
                  <a:pt x="27748" y="6208"/>
                  <a:pt x="27413" y="7117"/>
                  <a:pt x="27173" y="8027"/>
                </a:cubicBezTo>
                <a:cubicBezTo>
                  <a:pt x="26742" y="9606"/>
                  <a:pt x="26407" y="11218"/>
                  <a:pt x="26296" y="12877"/>
                </a:cubicBezTo>
                <a:cubicBezTo>
                  <a:pt x="26248" y="13675"/>
                  <a:pt x="26168" y="14473"/>
                  <a:pt x="26104" y="15271"/>
                </a:cubicBezTo>
                <a:cubicBezTo>
                  <a:pt x="26072" y="15701"/>
                  <a:pt x="26056" y="16116"/>
                  <a:pt x="26009" y="16643"/>
                </a:cubicBezTo>
                <a:cubicBezTo>
                  <a:pt x="25929" y="16467"/>
                  <a:pt x="25881" y="16403"/>
                  <a:pt x="25849" y="16324"/>
                </a:cubicBezTo>
                <a:cubicBezTo>
                  <a:pt x="25019" y="13484"/>
                  <a:pt x="23998" y="10707"/>
                  <a:pt x="22897" y="7963"/>
                </a:cubicBezTo>
                <a:cubicBezTo>
                  <a:pt x="22243" y="6335"/>
                  <a:pt x="21541" y="4740"/>
                  <a:pt x="20663" y="3240"/>
                </a:cubicBezTo>
                <a:cubicBezTo>
                  <a:pt x="20472" y="2921"/>
                  <a:pt x="20264" y="2586"/>
                  <a:pt x="19977" y="2362"/>
                </a:cubicBezTo>
                <a:cubicBezTo>
                  <a:pt x="19837" y="2244"/>
                  <a:pt x="19665" y="2190"/>
                  <a:pt x="19487" y="2190"/>
                </a:cubicBezTo>
                <a:cubicBezTo>
                  <a:pt x="19019" y="2190"/>
                  <a:pt x="18510" y="2560"/>
                  <a:pt x="18429" y="3080"/>
                </a:cubicBezTo>
                <a:cubicBezTo>
                  <a:pt x="18350" y="3543"/>
                  <a:pt x="18286" y="4022"/>
                  <a:pt x="18286" y="4500"/>
                </a:cubicBezTo>
                <a:cubicBezTo>
                  <a:pt x="18302" y="5298"/>
                  <a:pt x="18302" y="6096"/>
                  <a:pt x="18429" y="6894"/>
                </a:cubicBezTo>
                <a:cubicBezTo>
                  <a:pt x="18621" y="8170"/>
                  <a:pt x="18812" y="9447"/>
                  <a:pt x="19163" y="10691"/>
                </a:cubicBezTo>
                <a:cubicBezTo>
                  <a:pt x="19626" y="12335"/>
                  <a:pt x="20201" y="13930"/>
                  <a:pt x="20775" y="15542"/>
                </a:cubicBezTo>
                <a:cubicBezTo>
                  <a:pt x="21110" y="16499"/>
                  <a:pt x="21509" y="17441"/>
                  <a:pt x="21892" y="18382"/>
                </a:cubicBezTo>
                <a:cubicBezTo>
                  <a:pt x="22083" y="18829"/>
                  <a:pt x="22275" y="19260"/>
                  <a:pt x="22466" y="19706"/>
                </a:cubicBezTo>
                <a:cubicBezTo>
                  <a:pt x="22355" y="19706"/>
                  <a:pt x="22307" y="19658"/>
                  <a:pt x="22259" y="19627"/>
                </a:cubicBezTo>
                <a:cubicBezTo>
                  <a:pt x="21732" y="19084"/>
                  <a:pt x="21206" y="18573"/>
                  <a:pt x="20695" y="18031"/>
                </a:cubicBezTo>
                <a:cubicBezTo>
                  <a:pt x="19850" y="17153"/>
                  <a:pt x="19020" y="16260"/>
                  <a:pt x="18190" y="15366"/>
                </a:cubicBezTo>
                <a:cubicBezTo>
                  <a:pt x="17360" y="14473"/>
                  <a:pt x="16531" y="13579"/>
                  <a:pt x="15685" y="12702"/>
                </a:cubicBezTo>
                <a:cubicBezTo>
                  <a:pt x="14903" y="11856"/>
                  <a:pt x="14073" y="11042"/>
                  <a:pt x="13292" y="10197"/>
                </a:cubicBezTo>
                <a:cubicBezTo>
                  <a:pt x="12574" y="9399"/>
                  <a:pt x="11808" y="8633"/>
                  <a:pt x="10898" y="8043"/>
                </a:cubicBezTo>
                <a:cubicBezTo>
                  <a:pt x="10430" y="7736"/>
                  <a:pt x="9961" y="7568"/>
                  <a:pt x="9493" y="7568"/>
                </a:cubicBezTo>
                <a:cubicBezTo>
                  <a:pt x="9036" y="7568"/>
                  <a:pt x="8579" y="7728"/>
                  <a:pt x="8122" y="8074"/>
                </a:cubicBezTo>
                <a:cubicBezTo>
                  <a:pt x="7420" y="8601"/>
                  <a:pt x="7244" y="9367"/>
                  <a:pt x="7340" y="10149"/>
                </a:cubicBezTo>
                <a:cubicBezTo>
                  <a:pt x="7420" y="10835"/>
                  <a:pt x="7643" y="11505"/>
                  <a:pt x="7898" y="12143"/>
                </a:cubicBezTo>
                <a:cubicBezTo>
                  <a:pt x="8808" y="14473"/>
                  <a:pt x="10212" y="16499"/>
                  <a:pt x="11856" y="18350"/>
                </a:cubicBezTo>
                <a:cubicBezTo>
                  <a:pt x="12717" y="19307"/>
                  <a:pt x="13659" y="20201"/>
                  <a:pt x="14584" y="21095"/>
                </a:cubicBezTo>
                <a:cubicBezTo>
                  <a:pt x="16259" y="22722"/>
                  <a:pt x="18078" y="24142"/>
                  <a:pt x="19977" y="25514"/>
                </a:cubicBezTo>
                <a:cubicBezTo>
                  <a:pt x="20328" y="25770"/>
                  <a:pt x="20663" y="26041"/>
                  <a:pt x="21094" y="26360"/>
                </a:cubicBezTo>
                <a:cubicBezTo>
                  <a:pt x="20903" y="26360"/>
                  <a:pt x="20839" y="26360"/>
                  <a:pt x="20759" y="26344"/>
                </a:cubicBezTo>
                <a:cubicBezTo>
                  <a:pt x="19786" y="26169"/>
                  <a:pt x="18828" y="25977"/>
                  <a:pt x="17855" y="25833"/>
                </a:cubicBezTo>
                <a:cubicBezTo>
                  <a:pt x="16275" y="25610"/>
                  <a:pt x="14680" y="25419"/>
                  <a:pt x="13084" y="25259"/>
                </a:cubicBezTo>
                <a:cubicBezTo>
                  <a:pt x="11489" y="25084"/>
                  <a:pt x="9877" y="24924"/>
                  <a:pt x="8265" y="24860"/>
                </a:cubicBezTo>
                <a:cubicBezTo>
                  <a:pt x="7721" y="24840"/>
                  <a:pt x="7176" y="24824"/>
                  <a:pt x="6630" y="24824"/>
                </a:cubicBezTo>
                <a:cubicBezTo>
                  <a:pt x="5479" y="24824"/>
                  <a:pt x="4328" y="24893"/>
                  <a:pt x="3191" y="25131"/>
                </a:cubicBezTo>
                <a:cubicBezTo>
                  <a:pt x="2266" y="25323"/>
                  <a:pt x="1372" y="25610"/>
                  <a:pt x="639" y="26232"/>
                </a:cubicBezTo>
                <a:cubicBezTo>
                  <a:pt x="112" y="26663"/>
                  <a:pt x="0" y="27317"/>
                  <a:pt x="335" y="27924"/>
                </a:cubicBezTo>
                <a:cubicBezTo>
                  <a:pt x="750" y="28658"/>
                  <a:pt x="1388" y="29184"/>
                  <a:pt x="2059" y="29631"/>
                </a:cubicBezTo>
                <a:cubicBezTo>
                  <a:pt x="3495" y="30588"/>
                  <a:pt x="5106" y="31195"/>
                  <a:pt x="6813" y="31498"/>
                </a:cubicBezTo>
                <a:cubicBezTo>
                  <a:pt x="8154" y="31737"/>
                  <a:pt x="9526" y="31913"/>
                  <a:pt x="10882" y="32008"/>
                </a:cubicBezTo>
                <a:cubicBezTo>
                  <a:pt x="11483" y="32054"/>
                  <a:pt x="12083" y="32076"/>
                  <a:pt x="12680" y="32076"/>
                </a:cubicBezTo>
                <a:cubicBezTo>
                  <a:pt x="15016" y="32076"/>
                  <a:pt x="17323" y="31744"/>
                  <a:pt x="19610" y="31211"/>
                </a:cubicBezTo>
                <a:cubicBezTo>
                  <a:pt x="19961" y="31131"/>
                  <a:pt x="20296" y="31067"/>
                  <a:pt x="20647" y="30987"/>
                </a:cubicBezTo>
                <a:cubicBezTo>
                  <a:pt x="20663" y="31019"/>
                  <a:pt x="20663" y="31051"/>
                  <a:pt x="20679" y="31083"/>
                </a:cubicBezTo>
                <a:cubicBezTo>
                  <a:pt x="20360" y="31290"/>
                  <a:pt x="20057" y="31498"/>
                  <a:pt x="19754" y="31705"/>
                </a:cubicBezTo>
                <a:cubicBezTo>
                  <a:pt x="17584" y="33109"/>
                  <a:pt x="15509" y="34625"/>
                  <a:pt x="13563" y="36317"/>
                </a:cubicBezTo>
                <a:cubicBezTo>
                  <a:pt x="11919" y="37753"/>
                  <a:pt x="10340" y="39252"/>
                  <a:pt x="8983" y="40960"/>
                </a:cubicBezTo>
                <a:cubicBezTo>
                  <a:pt x="8473" y="41614"/>
                  <a:pt x="7946" y="42252"/>
                  <a:pt x="7771" y="43098"/>
                </a:cubicBezTo>
                <a:cubicBezTo>
                  <a:pt x="7707" y="43433"/>
                  <a:pt x="7675" y="43880"/>
                  <a:pt x="7835" y="44167"/>
                </a:cubicBezTo>
                <a:cubicBezTo>
                  <a:pt x="8186" y="44853"/>
                  <a:pt x="8792" y="45300"/>
                  <a:pt x="9606" y="45348"/>
                </a:cubicBezTo>
                <a:cubicBezTo>
                  <a:pt x="9767" y="45360"/>
                  <a:pt x="9926" y="45365"/>
                  <a:pt x="10085" y="45365"/>
                </a:cubicBezTo>
                <a:cubicBezTo>
                  <a:pt x="11403" y="45365"/>
                  <a:pt x="12639" y="44969"/>
                  <a:pt x="13850" y="44470"/>
                </a:cubicBezTo>
                <a:cubicBezTo>
                  <a:pt x="15765" y="43688"/>
                  <a:pt x="17488" y="42555"/>
                  <a:pt x="18956" y="41087"/>
                </a:cubicBezTo>
                <a:cubicBezTo>
                  <a:pt x="19754" y="40290"/>
                  <a:pt x="20488" y="39396"/>
                  <a:pt x="21222" y="38534"/>
                </a:cubicBezTo>
                <a:cubicBezTo>
                  <a:pt x="21525" y="38183"/>
                  <a:pt x="21780" y="37800"/>
                  <a:pt x="22099" y="37370"/>
                </a:cubicBezTo>
                <a:cubicBezTo>
                  <a:pt x="22115" y="37497"/>
                  <a:pt x="22131" y="37545"/>
                  <a:pt x="22115" y="37577"/>
                </a:cubicBezTo>
                <a:cubicBezTo>
                  <a:pt x="21956" y="38487"/>
                  <a:pt x="21748" y="39380"/>
                  <a:pt x="21605" y="40274"/>
                </a:cubicBezTo>
                <a:cubicBezTo>
                  <a:pt x="21349" y="41773"/>
                  <a:pt x="21094" y="43273"/>
                  <a:pt x="20887" y="44773"/>
                </a:cubicBezTo>
                <a:cubicBezTo>
                  <a:pt x="20711" y="46066"/>
                  <a:pt x="20536" y="47342"/>
                  <a:pt x="20472" y="48651"/>
                </a:cubicBezTo>
                <a:cubicBezTo>
                  <a:pt x="20392" y="49959"/>
                  <a:pt x="20424" y="51299"/>
                  <a:pt x="20472" y="52608"/>
                </a:cubicBezTo>
                <a:cubicBezTo>
                  <a:pt x="20488" y="53262"/>
                  <a:pt x="20647" y="53900"/>
                  <a:pt x="21222" y="54347"/>
                </a:cubicBezTo>
                <a:cubicBezTo>
                  <a:pt x="21399" y="54490"/>
                  <a:pt x="21567" y="54567"/>
                  <a:pt x="21734" y="54567"/>
                </a:cubicBezTo>
                <a:cubicBezTo>
                  <a:pt x="21882" y="54567"/>
                  <a:pt x="22029" y="54506"/>
                  <a:pt x="22179" y="54379"/>
                </a:cubicBezTo>
                <a:cubicBezTo>
                  <a:pt x="22402" y="54203"/>
                  <a:pt x="22594" y="54012"/>
                  <a:pt x="22785" y="53804"/>
                </a:cubicBezTo>
                <a:cubicBezTo>
                  <a:pt x="24572" y="51953"/>
                  <a:pt x="25913" y="49831"/>
                  <a:pt x="26615" y="47342"/>
                </a:cubicBezTo>
                <a:cubicBezTo>
                  <a:pt x="27046" y="45778"/>
                  <a:pt x="27381" y="44167"/>
                  <a:pt x="27732" y="42571"/>
                </a:cubicBezTo>
                <a:cubicBezTo>
                  <a:pt x="27875" y="41997"/>
                  <a:pt x="27955" y="41406"/>
                  <a:pt x="28083" y="40768"/>
                </a:cubicBezTo>
                <a:cubicBezTo>
                  <a:pt x="28131" y="40880"/>
                  <a:pt x="28179" y="40960"/>
                  <a:pt x="28194" y="41024"/>
                </a:cubicBezTo>
                <a:cubicBezTo>
                  <a:pt x="28625" y="42220"/>
                  <a:pt x="28976" y="43433"/>
                  <a:pt x="29487" y="44582"/>
                </a:cubicBezTo>
                <a:cubicBezTo>
                  <a:pt x="30428" y="46656"/>
                  <a:pt x="31450" y="48666"/>
                  <a:pt x="32742" y="50533"/>
                </a:cubicBezTo>
                <a:cubicBezTo>
                  <a:pt x="33316" y="51379"/>
                  <a:pt x="33907" y="52209"/>
                  <a:pt x="34768" y="52815"/>
                </a:cubicBezTo>
                <a:cubicBezTo>
                  <a:pt x="35063" y="53014"/>
                  <a:pt x="35360" y="53122"/>
                  <a:pt x="35638" y="53122"/>
                </a:cubicBezTo>
                <a:cubicBezTo>
                  <a:pt x="36053" y="53122"/>
                  <a:pt x="36425" y="52881"/>
                  <a:pt x="36683" y="52336"/>
                </a:cubicBezTo>
                <a:cubicBezTo>
                  <a:pt x="37146" y="51379"/>
                  <a:pt x="37162" y="50342"/>
                  <a:pt x="37242" y="49321"/>
                </a:cubicBezTo>
                <a:cubicBezTo>
                  <a:pt x="37353" y="47948"/>
                  <a:pt x="37050" y="46608"/>
                  <a:pt x="36731" y="45300"/>
                </a:cubicBezTo>
                <a:cubicBezTo>
                  <a:pt x="36316" y="43608"/>
                  <a:pt x="35678" y="41997"/>
                  <a:pt x="34912" y="40417"/>
                </a:cubicBezTo>
                <a:cubicBezTo>
                  <a:pt x="34625" y="39811"/>
                  <a:pt x="34274" y="39236"/>
                  <a:pt x="33955" y="38630"/>
                </a:cubicBezTo>
                <a:lnTo>
                  <a:pt x="33955" y="38630"/>
                </a:lnTo>
                <a:cubicBezTo>
                  <a:pt x="34098" y="38646"/>
                  <a:pt x="34194" y="38710"/>
                  <a:pt x="34290" y="38790"/>
                </a:cubicBezTo>
                <a:cubicBezTo>
                  <a:pt x="34928" y="39300"/>
                  <a:pt x="35518" y="39859"/>
                  <a:pt x="36172" y="40321"/>
                </a:cubicBezTo>
                <a:cubicBezTo>
                  <a:pt x="37497" y="41279"/>
                  <a:pt x="38821" y="42220"/>
                  <a:pt x="40161" y="43114"/>
                </a:cubicBezTo>
                <a:cubicBezTo>
                  <a:pt x="41310" y="43896"/>
                  <a:pt x="42507" y="44598"/>
                  <a:pt x="43672" y="45332"/>
                </a:cubicBezTo>
                <a:cubicBezTo>
                  <a:pt x="44486" y="45842"/>
                  <a:pt x="45283" y="46385"/>
                  <a:pt x="46225" y="46656"/>
                </a:cubicBezTo>
                <a:cubicBezTo>
                  <a:pt x="46331" y="46685"/>
                  <a:pt x="46428" y="46700"/>
                  <a:pt x="46514" y="46700"/>
                </a:cubicBezTo>
                <a:cubicBezTo>
                  <a:pt x="46807" y="46700"/>
                  <a:pt x="46986" y="46530"/>
                  <a:pt x="47023" y="46161"/>
                </a:cubicBezTo>
                <a:cubicBezTo>
                  <a:pt x="47038" y="45922"/>
                  <a:pt x="47054" y="45667"/>
                  <a:pt x="46975" y="45443"/>
                </a:cubicBezTo>
                <a:cubicBezTo>
                  <a:pt x="46672" y="44630"/>
                  <a:pt x="46400" y="43768"/>
                  <a:pt x="45969" y="43018"/>
                </a:cubicBezTo>
                <a:cubicBezTo>
                  <a:pt x="45188" y="41646"/>
                  <a:pt x="44230" y="40385"/>
                  <a:pt x="43097" y="39268"/>
                </a:cubicBezTo>
                <a:cubicBezTo>
                  <a:pt x="41964" y="38151"/>
                  <a:pt x="40864" y="36971"/>
                  <a:pt x="39651" y="35934"/>
                </a:cubicBezTo>
                <a:cubicBezTo>
                  <a:pt x="38183" y="34657"/>
                  <a:pt x="36667" y="33413"/>
                  <a:pt x="34992" y="32391"/>
                </a:cubicBezTo>
                <a:cubicBezTo>
                  <a:pt x="34944" y="32343"/>
                  <a:pt x="34896" y="32280"/>
                  <a:pt x="34800" y="32184"/>
                </a:cubicBezTo>
                <a:cubicBezTo>
                  <a:pt x="35263" y="32136"/>
                  <a:pt x="35646" y="32088"/>
                  <a:pt x="36029" y="32040"/>
                </a:cubicBezTo>
                <a:cubicBezTo>
                  <a:pt x="38550" y="31721"/>
                  <a:pt x="41007" y="31195"/>
                  <a:pt x="43432" y="30477"/>
                </a:cubicBezTo>
                <a:cubicBezTo>
                  <a:pt x="44533" y="30142"/>
                  <a:pt x="45618" y="29727"/>
                  <a:pt x="46703" y="29312"/>
                </a:cubicBezTo>
                <a:cubicBezTo>
                  <a:pt x="48139" y="28769"/>
                  <a:pt x="49528" y="28115"/>
                  <a:pt x="50788" y="27222"/>
                </a:cubicBezTo>
                <a:cubicBezTo>
                  <a:pt x="51730" y="26551"/>
                  <a:pt x="52464" y="25722"/>
                  <a:pt x="52511" y="24461"/>
                </a:cubicBezTo>
                <a:cubicBezTo>
                  <a:pt x="52511" y="24413"/>
                  <a:pt x="52575" y="24381"/>
                  <a:pt x="52607" y="24334"/>
                </a:cubicBezTo>
                <a:lnTo>
                  <a:pt x="52591" y="24334"/>
                </a:lnTo>
                <a:lnTo>
                  <a:pt x="52591" y="24062"/>
                </a:lnTo>
                <a:cubicBezTo>
                  <a:pt x="52527" y="23839"/>
                  <a:pt x="52432" y="23632"/>
                  <a:pt x="52384" y="23424"/>
                </a:cubicBezTo>
                <a:cubicBezTo>
                  <a:pt x="52240" y="22945"/>
                  <a:pt x="51969" y="22610"/>
                  <a:pt x="51506" y="22387"/>
                </a:cubicBezTo>
                <a:cubicBezTo>
                  <a:pt x="50756" y="22004"/>
                  <a:pt x="49927" y="21860"/>
                  <a:pt x="49097" y="21781"/>
                </a:cubicBezTo>
                <a:cubicBezTo>
                  <a:pt x="48649" y="21732"/>
                  <a:pt x="48202" y="21710"/>
                  <a:pt x="47758" y="21710"/>
                </a:cubicBezTo>
                <a:cubicBezTo>
                  <a:pt x="46303" y="21710"/>
                  <a:pt x="44866" y="21949"/>
                  <a:pt x="43448" y="22291"/>
                </a:cubicBezTo>
                <a:cubicBezTo>
                  <a:pt x="41486" y="22786"/>
                  <a:pt x="39587" y="23440"/>
                  <a:pt x="37736" y="24270"/>
                </a:cubicBezTo>
                <a:cubicBezTo>
                  <a:pt x="36890" y="24637"/>
                  <a:pt x="36061" y="25036"/>
                  <a:pt x="35215" y="25403"/>
                </a:cubicBezTo>
                <a:cubicBezTo>
                  <a:pt x="35180" y="25420"/>
                  <a:pt x="35145" y="25433"/>
                  <a:pt x="35100" y="25433"/>
                </a:cubicBezTo>
                <a:cubicBezTo>
                  <a:pt x="35062" y="25433"/>
                  <a:pt x="35017" y="25424"/>
                  <a:pt x="34960" y="25403"/>
                </a:cubicBezTo>
                <a:cubicBezTo>
                  <a:pt x="35263" y="25099"/>
                  <a:pt x="35566" y="24780"/>
                  <a:pt x="35885" y="24493"/>
                </a:cubicBezTo>
                <a:cubicBezTo>
                  <a:pt x="36795" y="23600"/>
                  <a:pt x="37704" y="22722"/>
                  <a:pt x="38614" y="21844"/>
                </a:cubicBezTo>
                <a:cubicBezTo>
                  <a:pt x="39204" y="21254"/>
                  <a:pt x="39779" y="20648"/>
                  <a:pt x="40369" y="20041"/>
                </a:cubicBezTo>
                <a:cubicBezTo>
                  <a:pt x="41933" y="18446"/>
                  <a:pt x="43305" y="16707"/>
                  <a:pt x="44454" y="14808"/>
                </a:cubicBezTo>
                <a:cubicBezTo>
                  <a:pt x="45220" y="13579"/>
                  <a:pt x="45842" y="12271"/>
                  <a:pt x="45969" y="10771"/>
                </a:cubicBezTo>
                <a:cubicBezTo>
                  <a:pt x="46001" y="10276"/>
                  <a:pt x="45938" y="9830"/>
                  <a:pt x="45762" y="9383"/>
                </a:cubicBezTo>
                <a:cubicBezTo>
                  <a:pt x="45619" y="9025"/>
                  <a:pt x="45142" y="8783"/>
                  <a:pt x="44665" y="8783"/>
                </a:cubicBezTo>
                <a:cubicBezTo>
                  <a:pt x="44610" y="8783"/>
                  <a:pt x="44556" y="8786"/>
                  <a:pt x="44501" y="8792"/>
                </a:cubicBezTo>
                <a:cubicBezTo>
                  <a:pt x="43560" y="8936"/>
                  <a:pt x="42746" y="9383"/>
                  <a:pt x="41933" y="9846"/>
                </a:cubicBezTo>
                <a:cubicBezTo>
                  <a:pt x="40257" y="10819"/>
                  <a:pt x="38709" y="11952"/>
                  <a:pt x="37257" y="13212"/>
                </a:cubicBezTo>
                <a:cubicBezTo>
                  <a:pt x="36316" y="14010"/>
                  <a:pt x="35407" y="14856"/>
                  <a:pt x="34577" y="15765"/>
                </a:cubicBezTo>
                <a:cubicBezTo>
                  <a:pt x="33412" y="17058"/>
                  <a:pt x="32327" y="18446"/>
                  <a:pt x="31210" y="19786"/>
                </a:cubicBezTo>
                <a:cubicBezTo>
                  <a:pt x="31162" y="19834"/>
                  <a:pt x="31130" y="19866"/>
                  <a:pt x="31035" y="19994"/>
                </a:cubicBezTo>
                <a:cubicBezTo>
                  <a:pt x="31067" y="19802"/>
                  <a:pt x="31067" y="19706"/>
                  <a:pt x="31098" y="19611"/>
                </a:cubicBezTo>
                <a:cubicBezTo>
                  <a:pt x="31450" y="18206"/>
                  <a:pt x="31848" y="16818"/>
                  <a:pt x="32152" y="15398"/>
                </a:cubicBezTo>
                <a:cubicBezTo>
                  <a:pt x="32598" y="13276"/>
                  <a:pt x="33029" y="11138"/>
                  <a:pt x="33380" y="8984"/>
                </a:cubicBezTo>
                <a:cubicBezTo>
                  <a:pt x="33635" y="7340"/>
                  <a:pt x="33779" y="5681"/>
                  <a:pt x="33875" y="4038"/>
                </a:cubicBezTo>
                <a:cubicBezTo>
                  <a:pt x="33923" y="3224"/>
                  <a:pt x="33795" y="2394"/>
                  <a:pt x="33667" y="1580"/>
                </a:cubicBezTo>
                <a:cubicBezTo>
                  <a:pt x="33540" y="814"/>
                  <a:pt x="33221" y="128"/>
                  <a:pt x="32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40"/>
          <p:cNvGrpSpPr/>
          <p:nvPr/>
        </p:nvGrpSpPr>
        <p:grpSpPr>
          <a:xfrm rot="-2056683">
            <a:off x="8382660" y="1190127"/>
            <a:ext cx="443783" cy="265960"/>
            <a:chOff x="5362633" y="-1499386"/>
            <a:chExt cx="443791" cy="265964"/>
          </a:xfrm>
        </p:grpSpPr>
        <p:sp>
          <p:nvSpPr>
            <p:cNvPr id="375" name="Google Shape;375;p40"/>
            <p:cNvSpPr/>
            <p:nvPr/>
          </p:nvSpPr>
          <p:spPr>
            <a:xfrm>
              <a:off x="5604432" y="-1417990"/>
              <a:ext cx="201992" cy="184568"/>
            </a:xfrm>
            <a:custGeom>
              <a:avLst/>
              <a:gdLst/>
              <a:ahLst/>
              <a:cxnLst/>
              <a:rect l="l" t="t" r="r" b="b"/>
              <a:pathLst>
                <a:path w="26456" h="24174" extrusionOk="0">
                  <a:moveTo>
                    <a:pt x="9161" y="0"/>
                  </a:moveTo>
                  <a:cubicBezTo>
                    <a:pt x="7978" y="0"/>
                    <a:pt x="6798" y="160"/>
                    <a:pt x="5617" y="479"/>
                  </a:cubicBezTo>
                  <a:cubicBezTo>
                    <a:pt x="3606" y="1772"/>
                    <a:pt x="958" y="2458"/>
                    <a:pt x="734" y="5489"/>
                  </a:cubicBezTo>
                  <a:cubicBezTo>
                    <a:pt x="0" y="8122"/>
                    <a:pt x="0" y="10771"/>
                    <a:pt x="734" y="13419"/>
                  </a:cubicBezTo>
                  <a:cubicBezTo>
                    <a:pt x="3303" y="18557"/>
                    <a:pt x="6814" y="22626"/>
                    <a:pt x="12653" y="24126"/>
                  </a:cubicBezTo>
                  <a:cubicBezTo>
                    <a:pt x="12935" y="24111"/>
                    <a:pt x="13217" y="24105"/>
                    <a:pt x="13499" y="24105"/>
                  </a:cubicBezTo>
                  <a:cubicBezTo>
                    <a:pt x="14464" y="24105"/>
                    <a:pt x="15434" y="24173"/>
                    <a:pt x="16397" y="24173"/>
                  </a:cubicBezTo>
                  <a:cubicBezTo>
                    <a:pt x="17809" y="24173"/>
                    <a:pt x="19204" y="24026"/>
                    <a:pt x="20536" y="23296"/>
                  </a:cubicBezTo>
                  <a:cubicBezTo>
                    <a:pt x="22754" y="22211"/>
                    <a:pt x="23982" y="20185"/>
                    <a:pt x="25307" y="18254"/>
                  </a:cubicBezTo>
                  <a:cubicBezTo>
                    <a:pt x="26455" y="16339"/>
                    <a:pt x="26041" y="14361"/>
                    <a:pt x="25594" y="12382"/>
                  </a:cubicBezTo>
                  <a:cubicBezTo>
                    <a:pt x="24253" y="5218"/>
                    <a:pt x="20041" y="1165"/>
                    <a:pt x="12717" y="479"/>
                  </a:cubicBezTo>
                  <a:cubicBezTo>
                    <a:pt x="11529" y="160"/>
                    <a:pt x="10344" y="0"/>
                    <a:pt x="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0"/>
            <p:cNvSpPr/>
            <p:nvPr/>
          </p:nvSpPr>
          <p:spPr>
            <a:xfrm>
              <a:off x="5362633" y="-1499386"/>
              <a:ext cx="120496" cy="124092"/>
            </a:xfrm>
            <a:custGeom>
              <a:avLst/>
              <a:gdLst/>
              <a:ahLst/>
              <a:cxnLst/>
              <a:rect l="l" t="t" r="r" b="b"/>
              <a:pathLst>
                <a:path w="15782" h="16253" extrusionOk="0">
                  <a:moveTo>
                    <a:pt x="6119" y="0"/>
                  </a:moveTo>
                  <a:cubicBezTo>
                    <a:pt x="3918" y="0"/>
                    <a:pt x="2049" y="784"/>
                    <a:pt x="1756" y="3631"/>
                  </a:cubicBezTo>
                  <a:cubicBezTo>
                    <a:pt x="1309" y="7125"/>
                    <a:pt x="1" y="13508"/>
                    <a:pt x="3814" y="15279"/>
                  </a:cubicBezTo>
                  <a:cubicBezTo>
                    <a:pt x="6894" y="14513"/>
                    <a:pt x="13085" y="16252"/>
                    <a:pt x="13675" y="11641"/>
                  </a:cubicBezTo>
                  <a:cubicBezTo>
                    <a:pt x="15781" y="8195"/>
                    <a:pt x="13755" y="2993"/>
                    <a:pt x="10723" y="695"/>
                  </a:cubicBezTo>
                  <a:cubicBezTo>
                    <a:pt x="9300" y="370"/>
                    <a:pt x="7631" y="0"/>
                    <a:pt x="61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grpSp>
        <p:nvGrpSpPr>
          <p:cNvPr id="543" name="Google Shape;543;p52"/>
          <p:cNvGrpSpPr/>
          <p:nvPr/>
        </p:nvGrpSpPr>
        <p:grpSpPr>
          <a:xfrm>
            <a:off x="279918" y="1426766"/>
            <a:ext cx="3432984" cy="2496295"/>
            <a:chOff x="331763" y="414153"/>
            <a:chExt cx="6903246" cy="5019697"/>
          </a:xfrm>
        </p:grpSpPr>
        <p:sp>
          <p:nvSpPr>
            <p:cNvPr id="544" name="Google Shape;544;p52"/>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2"/>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2"/>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2"/>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52"/>
          <p:cNvSpPr/>
          <p:nvPr/>
        </p:nvSpPr>
        <p:spPr>
          <a:xfrm>
            <a:off x="3122597" y="383093"/>
            <a:ext cx="1180610" cy="1043673"/>
          </a:xfrm>
          <a:custGeom>
            <a:avLst/>
            <a:gdLst/>
            <a:ahLst/>
            <a:cxnLst/>
            <a:rect l="l" t="t" r="r" b="b"/>
            <a:pathLst>
              <a:path w="40418" h="35730" extrusionOk="0">
                <a:moveTo>
                  <a:pt x="14540" y="1"/>
                </a:moveTo>
                <a:cubicBezTo>
                  <a:pt x="14139" y="1"/>
                  <a:pt x="13895" y="254"/>
                  <a:pt x="13787" y="713"/>
                </a:cubicBezTo>
                <a:cubicBezTo>
                  <a:pt x="11872" y="5324"/>
                  <a:pt x="14058" y="10638"/>
                  <a:pt x="15542" y="15089"/>
                </a:cubicBezTo>
                <a:cubicBezTo>
                  <a:pt x="12000" y="14419"/>
                  <a:pt x="8537" y="13478"/>
                  <a:pt x="4883" y="13462"/>
                </a:cubicBezTo>
                <a:cubicBezTo>
                  <a:pt x="3415" y="13749"/>
                  <a:pt x="447" y="13175"/>
                  <a:pt x="33" y="15009"/>
                </a:cubicBezTo>
                <a:cubicBezTo>
                  <a:pt x="17" y="16142"/>
                  <a:pt x="1" y="17546"/>
                  <a:pt x="1166" y="18105"/>
                </a:cubicBezTo>
                <a:cubicBezTo>
                  <a:pt x="5553" y="20259"/>
                  <a:pt x="10580" y="20099"/>
                  <a:pt x="15255" y="20849"/>
                </a:cubicBezTo>
                <a:cubicBezTo>
                  <a:pt x="11377" y="24072"/>
                  <a:pt x="7356" y="27631"/>
                  <a:pt x="5506" y="32481"/>
                </a:cubicBezTo>
                <a:cubicBezTo>
                  <a:pt x="5171" y="33338"/>
                  <a:pt x="5128" y="35730"/>
                  <a:pt x="6279" y="35730"/>
                </a:cubicBezTo>
                <a:cubicBezTo>
                  <a:pt x="6392" y="35730"/>
                  <a:pt x="6517" y="35707"/>
                  <a:pt x="6654" y="35657"/>
                </a:cubicBezTo>
                <a:cubicBezTo>
                  <a:pt x="12303" y="32800"/>
                  <a:pt x="15845" y="26929"/>
                  <a:pt x="19563" y="21998"/>
                </a:cubicBezTo>
                <a:cubicBezTo>
                  <a:pt x="21302" y="26418"/>
                  <a:pt x="22499" y="31412"/>
                  <a:pt x="25658" y="35050"/>
                </a:cubicBezTo>
                <a:cubicBezTo>
                  <a:pt x="25995" y="35394"/>
                  <a:pt x="26230" y="35534"/>
                  <a:pt x="26457" y="35534"/>
                </a:cubicBezTo>
                <a:cubicBezTo>
                  <a:pt x="26746" y="35534"/>
                  <a:pt x="27021" y="35308"/>
                  <a:pt x="27477" y="34986"/>
                </a:cubicBezTo>
                <a:cubicBezTo>
                  <a:pt x="31769" y="31476"/>
                  <a:pt x="28147" y="24838"/>
                  <a:pt x="25802" y="21073"/>
                </a:cubicBezTo>
                <a:cubicBezTo>
                  <a:pt x="30237" y="19908"/>
                  <a:pt x="36173" y="20722"/>
                  <a:pt x="39412" y="16876"/>
                </a:cubicBezTo>
                <a:cubicBezTo>
                  <a:pt x="40417" y="14627"/>
                  <a:pt x="35822" y="14244"/>
                  <a:pt x="34370" y="14084"/>
                </a:cubicBezTo>
                <a:cubicBezTo>
                  <a:pt x="33892" y="14037"/>
                  <a:pt x="33417" y="14016"/>
                  <a:pt x="32943" y="14016"/>
                </a:cubicBezTo>
                <a:cubicBezTo>
                  <a:pt x="30681" y="14016"/>
                  <a:pt x="28459" y="14488"/>
                  <a:pt x="26216" y="14818"/>
                </a:cubicBezTo>
                <a:cubicBezTo>
                  <a:pt x="27956" y="11228"/>
                  <a:pt x="29663" y="7686"/>
                  <a:pt x="30620" y="3824"/>
                </a:cubicBezTo>
                <a:cubicBezTo>
                  <a:pt x="30923" y="2261"/>
                  <a:pt x="30237" y="1303"/>
                  <a:pt x="28769" y="793"/>
                </a:cubicBezTo>
                <a:cubicBezTo>
                  <a:pt x="28611" y="760"/>
                  <a:pt x="28453" y="745"/>
                  <a:pt x="28294" y="745"/>
                </a:cubicBezTo>
                <a:cubicBezTo>
                  <a:pt x="25060" y="745"/>
                  <a:pt x="21622" y="7134"/>
                  <a:pt x="20010" y="9537"/>
                </a:cubicBezTo>
                <a:cubicBezTo>
                  <a:pt x="19084" y="6218"/>
                  <a:pt x="18701" y="1032"/>
                  <a:pt x="14776" y="27"/>
                </a:cubicBezTo>
                <a:cubicBezTo>
                  <a:pt x="14692" y="9"/>
                  <a:pt x="14613" y="1"/>
                  <a:pt x="145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2"/>
          <p:cNvSpPr/>
          <p:nvPr/>
        </p:nvSpPr>
        <p:spPr>
          <a:xfrm flipH="1">
            <a:off x="-775398" y="3509390"/>
            <a:ext cx="2110633" cy="2189228"/>
          </a:xfrm>
          <a:custGeom>
            <a:avLst/>
            <a:gdLst/>
            <a:ahLst/>
            <a:cxnLst/>
            <a:rect l="l" t="t" r="r" b="b"/>
            <a:pathLst>
              <a:path w="52608" h="54567" extrusionOk="0">
                <a:moveTo>
                  <a:pt x="32311" y="1485"/>
                </a:moveTo>
                <a:cubicBezTo>
                  <a:pt x="32582" y="2075"/>
                  <a:pt x="32694" y="2633"/>
                  <a:pt x="32678" y="3176"/>
                </a:cubicBezTo>
                <a:cubicBezTo>
                  <a:pt x="32630" y="4389"/>
                  <a:pt x="32550" y="5617"/>
                  <a:pt x="32407" y="6814"/>
                </a:cubicBezTo>
                <a:cubicBezTo>
                  <a:pt x="32263" y="8106"/>
                  <a:pt x="32072" y="9383"/>
                  <a:pt x="31848" y="10659"/>
                </a:cubicBezTo>
                <a:cubicBezTo>
                  <a:pt x="31657" y="11744"/>
                  <a:pt x="31434" y="12829"/>
                  <a:pt x="31194" y="13898"/>
                </a:cubicBezTo>
                <a:cubicBezTo>
                  <a:pt x="30716" y="15957"/>
                  <a:pt x="30221" y="17999"/>
                  <a:pt x="29726" y="20041"/>
                </a:cubicBezTo>
                <a:cubicBezTo>
                  <a:pt x="29503" y="20903"/>
                  <a:pt x="29264" y="21765"/>
                  <a:pt x="29040" y="22626"/>
                </a:cubicBezTo>
                <a:cubicBezTo>
                  <a:pt x="28912" y="23121"/>
                  <a:pt x="29311" y="23775"/>
                  <a:pt x="29822" y="23839"/>
                </a:cubicBezTo>
                <a:cubicBezTo>
                  <a:pt x="29950" y="23839"/>
                  <a:pt x="30141" y="23695"/>
                  <a:pt x="30237" y="23552"/>
                </a:cubicBezTo>
                <a:cubicBezTo>
                  <a:pt x="30492" y="23217"/>
                  <a:pt x="30700" y="22866"/>
                  <a:pt x="30923" y="22499"/>
                </a:cubicBezTo>
                <a:cubicBezTo>
                  <a:pt x="32168" y="20504"/>
                  <a:pt x="33604" y="18621"/>
                  <a:pt x="35215" y="16898"/>
                </a:cubicBezTo>
                <a:cubicBezTo>
                  <a:pt x="37385" y="14600"/>
                  <a:pt x="39794" y="12574"/>
                  <a:pt x="42507" y="10947"/>
                </a:cubicBezTo>
                <a:cubicBezTo>
                  <a:pt x="43097" y="10595"/>
                  <a:pt x="43752" y="10388"/>
                  <a:pt x="44390" y="10117"/>
                </a:cubicBezTo>
                <a:cubicBezTo>
                  <a:pt x="44517" y="10069"/>
                  <a:pt x="44661" y="10069"/>
                  <a:pt x="44837" y="10053"/>
                </a:cubicBezTo>
                <a:lnTo>
                  <a:pt x="44837" y="10053"/>
                </a:lnTo>
                <a:cubicBezTo>
                  <a:pt x="44932" y="10707"/>
                  <a:pt x="44757" y="11298"/>
                  <a:pt x="44549" y="11840"/>
                </a:cubicBezTo>
                <a:cubicBezTo>
                  <a:pt x="43975" y="13292"/>
                  <a:pt x="43161" y="14616"/>
                  <a:pt x="42204" y="15829"/>
                </a:cubicBezTo>
                <a:cubicBezTo>
                  <a:pt x="41135" y="17169"/>
                  <a:pt x="40034" y="18494"/>
                  <a:pt x="38869" y="19754"/>
                </a:cubicBezTo>
                <a:cubicBezTo>
                  <a:pt x="38007" y="20712"/>
                  <a:pt x="37034" y="21557"/>
                  <a:pt x="36125" y="22451"/>
                </a:cubicBezTo>
                <a:cubicBezTo>
                  <a:pt x="35167" y="23376"/>
                  <a:pt x="34226" y="24302"/>
                  <a:pt x="33300" y="25259"/>
                </a:cubicBezTo>
                <a:cubicBezTo>
                  <a:pt x="32917" y="25642"/>
                  <a:pt x="32566" y="26057"/>
                  <a:pt x="32215" y="26472"/>
                </a:cubicBezTo>
                <a:cubicBezTo>
                  <a:pt x="31976" y="26759"/>
                  <a:pt x="32040" y="26982"/>
                  <a:pt x="32279" y="27269"/>
                </a:cubicBezTo>
                <a:cubicBezTo>
                  <a:pt x="32545" y="27570"/>
                  <a:pt x="32810" y="27674"/>
                  <a:pt x="33075" y="27674"/>
                </a:cubicBezTo>
                <a:cubicBezTo>
                  <a:pt x="33416" y="27674"/>
                  <a:pt x="33757" y="27502"/>
                  <a:pt x="34098" y="27349"/>
                </a:cubicBezTo>
                <a:cubicBezTo>
                  <a:pt x="35758" y="26599"/>
                  <a:pt x="37385" y="25786"/>
                  <a:pt x="39076" y="25115"/>
                </a:cubicBezTo>
                <a:cubicBezTo>
                  <a:pt x="40656" y="24509"/>
                  <a:pt x="42268" y="23967"/>
                  <a:pt x="43911" y="23568"/>
                </a:cubicBezTo>
                <a:cubicBezTo>
                  <a:pt x="45172" y="23265"/>
                  <a:pt x="46496" y="23137"/>
                  <a:pt x="47788" y="23073"/>
                </a:cubicBezTo>
                <a:cubicBezTo>
                  <a:pt x="47994" y="23061"/>
                  <a:pt x="48199" y="23054"/>
                  <a:pt x="48405" y="23054"/>
                </a:cubicBezTo>
                <a:cubicBezTo>
                  <a:pt x="49255" y="23054"/>
                  <a:pt x="50103" y="23173"/>
                  <a:pt x="50900" y="23520"/>
                </a:cubicBezTo>
                <a:cubicBezTo>
                  <a:pt x="51267" y="23679"/>
                  <a:pt x="51363" y="23871"/>
                  <a:pt x="51267" y="24270"/>
                </a:cubicBezTo>
                <a:cubicBezTo>
                  <a:pt x="51027" y="25179"/>
                  <a:pt x="50389" y="25786"/>
                  <a:pt x="49639" y="26232"/>
                </a:cubicBezTo>
                <a:cubicBezTo>
                  <a:pt x="48666" y="26807"/>
                  <a:pt x="47645" y="27333"/>
                  <a:pt x="46608" y="27764"/>
                </a:cubicBezTo>
                <a:cubicBezTo>
                  <a:pt x="45475" y="28259"/>
                  <a:pt x="44310" y="28674"/>
                  <a:pt x="43113" y="29025"/>
                </a:cubicBezTo>
                <a:cubicBezTo>
                  <a:pt x="41246" y="29567"/>
                  <a:pt x="39332" y="30014"/>
                  <a:pt x="37401" y="30317"/>
                </a:cubicBezTo>
                <a:cubicBezTo>
                  <a:pt x="36013" y="30525"/>
                  <a:pt x="34625" y="30668"/>
                  <a:pt x="33237" y="30684"/>
                </a:cubicBezTo>
                <a:cubicBezTo>
                  <a:pt x="32965" y="30684"/>
                  <a:pt x="32678" y="30907"/>
                  <a:pt x="32455" y="31083"/>
                </a:cubicBezTo>
                <a:cubicBezTo>
                  <a:pt x="32391" y="31131"/>
                  <a:pt x="32471" y="31450"/>
                  <a:pt x="32566" y="31594"/>
                </a:cubicBezTo>
                <a:cubicBezTo>
                  <a:pt x="32838" y="31945"/>
                  <a:pt x="33300" y="32056"/>
                  <a:pt x="33667" y="32280"/>
                </a:cubicBezTo>
                <a:cubicBezTo>
                  <a:pt x="34609" y="32854"/>
                  <a:pt x="35550" y="33476"/>
                  <a:pt x="36428" y="34162"/>
                </a:cubicBezTo>
                <a:cubicBezTo>
                  <a:pt x="37720" y="35184"/>
                  <a:pt x="38997" y="36237"/>
                  <a:pt x="40209" y="37354"/>
                </a:cubicBezTo>
                <a:cubicBezTo>
                  <a:pt x="41246" y="38311"/>
                  <a:pt x="42236" y="39348"/>
                  <a:pt x="43145" y="40417"/>
                </a:cubicBezTo>
                <a:cubicBezTo>
                  <a:pt x="44326" y="41821"/>
                  <a:pt x="45411" y="43321"/>
                  <a:pt x="46001" y="45092"/>
                </a:cubicBezTo>
                <a:cubicBezTo>
                  <a:pt x="46049" y="45204"/>
                  <a:pt x="46081" y="45332"/>
                  <a:pt x="46145" y="45555"/>
                </a:cubicBezTo>
                <a:cubicBezTo>
                  <a:pt x="45698" y="45316"/>
                  <a:pt x="45315" y="45156"/>
                  <a:pt x="44964" y="44933"/>
                </a:cubicBezTo>
                <a:cubicBezTo>
                  <a:pt x="43401" y="43943"/>
                  <a:pt x="41853" y="42986"/>
                  <a:pt x="40321" y="41949"/>
                </a:cubicBezTo>
                <a:cubicBezTo>
                  <a:pt x="38725" y="40864"/>
                  <a:pt x="37130" y="39731"/>
                  <a:pt x="35582" y="38534"/>
                </a:cubicBezTo>
                <a:cubicBezTo>
                  <a:pt x="34577" y="37769"/>
                  <a:pt x="33635" y="36875"/>
                  <a:pt x="32726" y="35981"/>
                </a:cubicBezTo>
                <a:cubicBezTo>
                  <a:pt x="32088" y="35375"/>
                  <a:pt x="31529" y="34673"/>
                  <a:pt x="30955" y="34019"/>
                </a:cubicBezTo>
                <a:cubicBezTo>
                  <a:pt x="30827" y="33869"/>
                  <a:pt x="30636" y="33793"/>
                  <a:pt x="30451" y="33793"/>
                </a:cubicBezTo>
                <a:cubicBezTo>
                  <a:pt x="30243" y="33793"/>
                  <a:pt x="30042" y="33889"/>
                  <a:pt x="29950" y="34083"/>
                </a:cubicBezTo>
                <a:cubicBezTo>
                  <a:pt x="29886" y="34194"/>
                  <a:pt x="29950" y="34434"/>
                  <a:pt x="30045" y="34545"/>
                </a:cubicBezTo>
                <a:cubicBezTo>
                  <a:pt x="30700" y="35519"/>
                  <a:pt x="31418" y="36444"/>
                  <a:pt x="32040" y="37433"/>
                </a:cubicBezTo>
                <a:cubicBezTo>
                  <a:pt x="33173" y="39221"/>
                  <a:pt x="34258" y="41024"/>
                  <a:pt x="35024" y="43018"/>
                </a:cubicBezTo>
                <a:cubicBezTo>
                  <a:pt x="35614" y="44566"/>
                  <a:pt x="36061" y="46145"/>
                  <a:pt x="36300" y="47773"/>
                </a:cubicBezTo>
                <a:cubicBezTo>
                  <a:pt x="36412" y="48571"/>
                  <a:pt x="36316" y="49416"/>
                  <a:pt x="36300" y="50230"/>
                </a:cubicBezTo>
                <a:cubicBezTo>
                  <a:pt x="36268" y="50821"/>
                  <a:pt x="36141" y="51379"/>
                  <a:pt x="35821" y="51890"/>
                </a:cubicBezTo>
                <a:cubicBezTo>
                  <a:pt x="35702" y="52082"/>
                  <a:pt x="35630" y="52169"/>
                  <a:pt x="35521" y="52169"/>
                </a:cubicBezTo>
                <a:cubicBezTo>
                  <a:pt x="35441" y="52169"/>
                  <a:pt x="35339" y="52121"/>
                  <a:pt x="35183" y="52033"/>
                </a:cubicBezTo>
                <a:cubicBezTo>
                  <a:pt x="34545" y="51666"/>
                  <a:pt x="34162" y="51060"/>
                  <a:pt x="33731" y="50501"/>
                </a:cubicBezTo>
                <a:cubicBezTo>
                  <a:pt x="32487" y="48842"/>
                  <a:pt x="31593" y="46991"/>
                  <a:pt x="30700" y="45124"/>
                </a:cubicBezTo>
                <a:cubicBezTo>
                  <a:pt x="30141" y="43975"/>
                  <a:pt x="29662" y="42779"/>
                  <a:pt x="29279" y="41550"/>
                </a:cubicBezTo>
                <a:cubicBezTo>
                  <a:pt x="28737" y="39843"/>
                  <a:pt x="28354" y="38088"/>
                  <a:pt x="28370" y="36269"/>
                </a:cubicBezTo>
                <a:cubicBezTo>
                  <a:pt x="28370" y="36061"/>
                  <a:pt x="28306" y="35854"/>
                  <a:pt x="28274" y="35646"/>
                </a:cubicBezTo>
                <a:cubicBezTo>
                  <a:pt x="28248" y="35408"/>
                  <a:pt x="28111" y="35279"/>
                  <a:pt x="27919" y="35279"/>
                </a:cubicBezTo>
                <a:cubicBezTo>
                  <a:pt x="27880" y="35279"/>
                  <a:pt x="27839" y="35285"/>
                  <a:pt x="27796" y="35295"/>
                </a:cubicBezTo>
                <a:cubicBezTo>
                  <a:pt x="27556" y="35359"/>
                  <a:pt x="27253" y="35455"/>
                  <a:pt x="27285" y="35806"/>
                </a:cubicBezTo>
                <a:cubicBezTo>
                  <a:pt x="27301" y="36141"/>
                  <a:pt x="27381" y="36460"/>
                  <a:pt x="27365" y="36779"/>
                </a:cubicBezTo>
                <a:cubicBezTo>
                  <a:pt x="27301" y="37864"/>
                  <a:pt x="27285" y="38949"/>
                  <a:pt x="27125" y="40018"/>
                </a:cubicBezTo>
                <a:cubicBezTo>
                  <a:pt x="26854" y="41710"/>
                  <a:pt x="26535" y="43417"/>
                  <a:pt x="26168" y="45108"/>
                </a:cubicBezTo>
                <a:cubicBezTo>
                  <a:pt x="25961" y="46050"/>
                  <a:pt x="25610" y="46975"/>
                  <a:pt x="25290" y="47885"/>
                </a:cubicBezTo>
                <a:cubicBezTo>
                  <a:pt x="24652" y="49767"/>
                  <a:pt x="23487" y="51331"/>
                  <a:pt x="22259" y="52847"/>
                </a:cubicBezTo>
                <a:cubicBezTo>
                  <a:pt x="22067" y="53070"/>
                  <a:pt x="21876" y="53278"/>
                  <a:pt x="21684" y="53501"/>
                </a:cubicBezTo>
                <a:lnTo>
                  <a:pt x="21525" y="53453"/>
                </a:lnTo>
                <a:cubicBezTo>
                  <a:pt x="21461" y="53134"/>
                  <a:pt x="21349" y="52831"/>
                  <a:pt x="21317" y="52512"/>
                </a:cubicBezTo>
                <a:cubicBezTo>
                  <a:pt x="21174" y="50900"/>
                  <a:pt x="21238" y="49289"/>
                  <a:pt x="21445" y="47677"/>
                </a:cubicBezTo>
                <a:cubicBezTo>
                  <a:pt x="21621" y="46177"/>
                  <a:pt x="21796" y="44677"/>
                  <a:pt x="22020" y="43194"/>
                </a:cubicBezTo>
                <a:cubicBezTo>
                  <a:pt x="22147" y="42268"/>
                  <a:pt x="22323" y="41343"/>
                  <a:pt x="22530" y="40433"/>
                </a:cubicBezTo>
                <a:cubicBezTo>
                  <a:pt x="22961" y="38534"/>
                  <a:pt x="23424" y="36652"/>
                  <a:pt x="23870" y="34753"/>
                </a:cubicBezTo>
                <a:cubicBezTo>
                  <a:pt x="23966" y="34370"/>
                  <a:pt x="24046" y="33971"/>
                  <a:pt x="24094" y="33556"/>
                </a:cubicBezTo>
                <a:cubicBezTo>
                  <a:pt x="24110" y="33413"/>
                  <a:pt x="24046" y="33205"/>
                  <a:pt x="23950" y="33125"/>
                </a:cubicBezTo>
                <a:cubicBezTo>
                  <a:pt x="23883" y="33092"/>
                  <a:pt x="23784" y="33071"/>
                  <a:pt x="23690" y="33071"/>
                </a:cubicBezTo>
                <a:cubicBezTo>
                  <a:pt x="23606" y="33071"/>
                  <a:pt x="23524" y="33088"/>
                  <a:pt x="23472" y="33125"/>
                </a:cubicBezTo>
                <a:cubicBezTo>
                  <a:pt x="23216" y="33301"/>
                  <a:pt x="22993" y="33524"/>
                  <a:pt x="22833" y="33780"/>
                </a:cubicBezTo>
                <a:cubicBezTo>
                  <a:pt x="22402" y="34466"/>
                  <a:pt x="22083" y="35216"/>
                  <a:pt x="21621" y="35886"/>
                </a:cubicBezTo>
                <a:cubicBezTo>
                  <a:pt x="20855" y="37019"/>
                  <a:pt x="20073" y="38151"/>
                  <a:pt x="19179" y="39189"/>
                </a:cubicBezTo>
                <a:cubicBezTo>
                  <a:pt x="17568" y="41055"/>
                  <a:pt x="15653" y="42539"/>
                  <a:pt x="13339" y="43449"/>
                </a:cubicBezTo>
                <a:cubicBezTo>
                  <a:pt x="12223" y="43880"/>
                  <a:pt x="11106" y="44199"/>
                  <a:pt x="9909" y="44247"/>
                </a:cubicBezTo>
                <a:cubicBezTo>
                  <a:pt x="9873" y="44249"/>
                  <a:pt x="9838" y="44251"/>
                  <a:pt x="9802" y="44251"/>
                </a:cubicBezTo>
                <a:cubicBezTo>
                  <a:pt x="9630" y="44251"/>
                  <a:pt x="9458" y="44220"/>
                  <a:pt x="9287" y="44167"/>
                </a:cubicBezTo>
                <a:cubicBezTo>
                  <a:pt x="8728" y="43991"/>
                  <a:pt x="8616" y="43736"/>
                  <a:pt x="8888" y="43210"/>
                </a:cubicBezTo>
                <a:cubicBezTo>
                  <a:pt x="9542" y="41885"/>
                  <a:pt x="10547" y="40832"/>
                  <a:pt x="11568" y="39811"/>
                </a:cubicBezTo>
                <a:cubicBezTo>
                  <a:pt x="12526" y="38854"/>
                  <a:pt x="13515" y="37912"/>
                  <a:pt x="14552" y="37051"/>
                </a:cubicBezTo>
                <a:cubicBezTo>
                  <a:pt x="15781" y="36029"/>
                  <a:pt x="17057" y="35024"/>
                  <a:pt x="18382" y="34099"/>
                </a:cubicBezTo>
                <a:cubicBezTo>
                  <a:pt x="20025" y="32950"/>
                  <a:pt x="21748" y="31881"/>
                  <a:pt x="23440" y="30780"/>
                </a:cubicBezTo>
                <a:cubicBezTo>
                  <a:pt x="23791" y="30556"/>
                  <a:pt x="23966" y="29759"/>
                  <a:pt x="23695" y="29455"/>
                </a:cubicBezTo>
                <a:cubicBezTo>
                  <a:pt x="23578" y="29324"/>
                  <a:pt x="23327" y="29246"/>
                  <a:pt x="23127" y="29246"/>
                </a:cubicBezTo>
                <a:cubicBezTo>
                  <a:pt x="23108" y="29246"/>
                  <a:pt x="23090" y="29247"/>
                  <a:pt x="23073" y="29248"/>
                </a:cubicBezTo>
                <a:cubicBezTo>
                  <a:pt x="22402" y="29296"/>
                  <a:pt x="21748" y="29376"/>
                  <a:pt x="21110" y="29503"/>
                </a:cubicBezTo>
                <a:cubicBezTo>
                  <a:pt x="19658" y="29775"/>
                  <a:pt x="18238" y="30158"/>
                  <a:pt x="16802" y="30397"/>
                </a:cubicBezTo>
                <a:cubicBezTo>
                  <a:pt x="15255" y="30653"/>
                  <a:pt x="13700" y="30790"/>
                  <a:pt x="12137" y="30790"/>
                </a:cubicBezTo>
                <a:cubicBezTo>
                  <a:pt x="11555" y="30790"/>
                  <a:pt x="10972" y="30771"/>
                  <a:pt x="10388" y="30732"/>
                </a:cubicBezTo>
                <a:cubicBezTo>
                  <a:pt x="9015" y="30636"/>
                  <a:pt x="7659" y="30493"/>
                  <a:pt x="6319" y="30173"/>
                </a:cubicBezTo>
                <a:cubicBezTo>
                  <a:pt x="5026" y="29854"/>
                  <a:pt x="3782" y="29408"/>
                  <a:pt x="2665" y="28690"/>
                </a:cubicBezTo>
                <a:cubicBezTo>
                  <a:pt x="2202" y="28402"/>
                  <a:pt x="1819" y="27988"/>
                  <a:pt x="1420" y="27636"/>
                </a:cubicBezTo>
                <a:cubicBezTo>
                  <a:pt x="1229" y="27477"/>
                  <a:pt x="1245" y="27317"/>
                  <a:pt x="1436" y="27142"/>
                </a:cubicBezTo>
                <a:cubicBezTo>
                  <a:pt x="1947" y="26631"/>
                  <a:pt x="2633" y="26472"/>
                  <a:pt x="3287" y="26328"/>
                </a:cubicBezTo>
                <a:cubicBezTo>
                  <a:pt x="4409" y="26104"/>
                  <a:pt x="5539" y="26027"/>
                  <a:pt x="6673" y="26027"/>
                </a:cubicBezTo>
                <a:cubicBezTo>
                  <a:pt x="7717" y="26027"/>
                  <a:pt x="8765" y="26092"/>
                  <a:pt x="9813" y="26169"/>
                </a:cubicBezTo>
                <a:cubicBezTo>
                  <a:pt x="11249" y="26280"/>
                  <a:pt x="12701" y="26440"/>
                  <a:pt x="14137" y="26615"/>
                </a:cubicBezTo>
                <a:cubicBezTo>
                  <a:pt x="15525" y="26775"/>
                  <a:pt x="16898" y="26966"/>
                  <a:pt x="18270" y="27222"/>
                </a:cubicBezTo>
                <a:cubicBezTo>
                  <a:pt x="19818" y="27493"/>
                  <a:pt x="21349" y="27860"/>
                  <a:pt x="22897" y="28179"/>
                </a:cubicBezTo>
                <a:cubicBezTo>
                  <a:pt x="22983" y="28198"/>
                  <a:pt x="23054" y="28209"/>
                  <a:pt x="23114" y="28209"/>
                </a:cubicBezTo>
                <a:cubicBezTo>
                  <a:pt x="23300" y="28209"/>
                  <a:pt x="23375" y="28105"/>
                  <a:pt x="23424" y="27828"/>
                </a:cubicBezTo>
                <a:cubicBezTo>
                  <a:pt x="23456" y="27605"/>
                  <a:pt x="23487" y="27381"/>
                  <a:pt x="23456" y="27174"/>
                </a:cubicBezTo>
                <a:cubicBezTo>
                  <a:pt x="23440" y="27046"/>
                  <a:pt x="23296" y="26902"/>
                  <a:pt x="23184" y="26823"/>
                </a:cubicBezTo>
                <a:cubicBezTo>
                  <a:pt x="23009" y="26695"/>
                  <a:pt x="22785" y="26631"/>
                  <a:pt x="22610" y="26488"/>
                </a:cubicBezTo>
                <a:cubicBezTo>
                  <a:pt x="21716" y="25786"/>
                  <a:pt x="20823" y="25084"/>
                  <a:pt x="19961" y="24350"/>
                </a:cubicBezTo>
                <a:cubicBezTo>
                  <a:pt x="18733" y="23296"/>
                  <a:pt x="17504" y="22243"/>
                  <a:pt x="16307" y="21158"/>
                </a:cubicBezTo>
                <a:cubicBezTo>
                  <a:pt x="15525" y="20456"/>
                  <a:pt x="14760" y="19722"/>
                  <a:pt x="14042" y="18940"/>
                </a:cubicBezTo>
                <a:cubicBezTo>
                  <a:pt x="12717" y="17536"/>
                  <a:pt x="11441" y="16052"/>
                  <a:pt x="10483" y="14361"/>
                </a:cubicBezTo>
                <a:cubicBezTo>
                  <a:pt x="9813" y="13196"/>
                  <a:pt x="9191" y="12016"/>
                  <a:pt x="8808" y="10707"/>
                </a:cubicBezTo>
                <a:cubicBezTo>
                  <a:pt x="8696" y="10308"/>
                  <a:pt x="8728" y="9941"/>
                  <a:pt x="8936" y="9574"/>
                </a:cubicBezTo>
                <a:cubicBezTo>
                  <a:pt x="9071" y="9348"/>
                  <a:pt x="9351" y="9218"/>
                  <a:pt x="9621" y="9218"/>
                </a:cubicBezTo>
                <a:cubicBezTo>
                  <a:pt x="9733" y="9218"/>
                  <a:pt x="9843" y="9240"/>
                  <a:pt x="9941" y="9287"/>
                </a:cubicBezTo>
                <a:cubicBezTo>
                  <a:pt x="10675" y="9638"/>
                  <a:pt x="11233" y="10197"/>
                  <a:pt x="11760" y="10787"/>
                </a:cubicBezTo>
                <a:cubicBezTo>
                  <a:pt x="12574" y="11665"/>
                  <a:pt x="13387" y="12526"/>
                  <a:pt x="14201" y="13420"/>
                </a:cubicBezTo>
                <a:cubicBezTo>
                  <a:pt x="14791" y="14074"/>
                  <a:pt x="15366" y="14728"/>
                  <a:pt x="15972" y="15382"/>
                </a:cubicBezTo>
                <a:cubicBezTo>
                  <a:pt x="16898" y="16419"/>
                  <a:pt x="17855" y="17457"/>
                  <a:pt x="18796" y="18478"/>
                </a:cubicBezTo>
                <a:cubicBezTo>
                  <a:pt x="19483" y="19244"/>
                  <a:pt x="20169" y="20010"/>
                  <a:pt x="20871" y="20775"/>
                </a:cubicBezTo>
                <a:cubicBezTo>
                  <a:pt x="21796" y="21765"/>
                  <a:pt x="22722" y="22738"/>
                  <a:pt x="23631" y="23727"/>
                </a:cubicBezTo>
                <a:cubicBezTo>
                  <a:pt x="24110" y="24238"/>
                  <a:pt x="24557" y="24780"/>
                  <a:pt x="25019" y="25291"/>
                </a:cubicBezTo>
                <a:cubicBezTo>
                  <a:pt x="25099" y="25387"/>
                  <a:pt x="25211" y="25451"/>
                  <a:pt x="25338" y="25498"/>
                </a:cubicBezTo>
                <a:cubicBezTo>
                  <a:pt x="25418" y="25540"/>
                  <a:pt x="25487" y="25560"/>
                  <a:pt x="25548" y="25560"/>
                </a:cubicBezTo>
                <a:cubicBezTo>
                  <a:pt x="25696" y="25560"/>
                  <a:pt x="25792" y="25442"/>
                  <a:pt x="25849" y="25227"/>
                </a:cubicBezTo>
                <a:cubicBezTo>
                  <a:pt x="26088" y="24334"/>
                  <a:pt x="25737" y="23616"/>
                  <a:pt x="25195" y="22945"/>
                </a:cubicBezTo>
                <a:cubicBezTo>
                  <a:pt x="24812" y="22483"/>
                  <a:pt x="24349" y="22052"/>
                  <a:pt x="24014" y="21541"/>
                </a:cubicBezTo>
                <a:cubicBezTo>
                  <a:pt x="23599" y="20871"/>
                  <a:pt x="23248" y="20169"/>
                  <a:pt x="22929" y="19451"/>
                </a:cubicBezTo>
                <a:cubicBezTo>
                  <a:pt x="21764" y="16834"/>
                  <a:pt x="20887" y="14106"/>
                  <a:pt x="20089" y="11361"/>
                </a:cubicBezTo>
                <a:cubicBezTo>
                  <a:pt x="19626" y="9734"/>
                  <a:pt x="19323" y="8074"/>
                  <a:pt x="19195" y="6383"/>
                </a:cubicBezTo>
                <a:cubicBezTo>
                  <a:pt x="19131" y="5490"/>
                  <a:pt x="19084" y="4628"/>
                  <a:pt x="19291" y="3750"/>
                </a:cubicBezTo>
                <a:cubicBezTo>
                  <a:pt x="19307" y="3607"/>
                  <a:pt x="19371" y="3463"/>
                  <a:pt x="19419" y="3335"/>
                </a:cubicBezTo>
                <a:cubicBezTo>
                  <a:pt x="19451" y="3320"/>
                  <a:pt x="19483" y="3320"/>
                  <a:pt x="19530" y="3304"/>
                </a:cubicBezTo>
                <a:cubicBezTo>
                  <a:pt x="19706" y="3591"/>
                  <a:pt x="19913" y="3846"/>
                  <a:pt x="20057" y="4149"/>
                </a:cubicBezTo>
                <a:cubicBezTo>
                  <a:pt x="20711" y="5537"/>
                  <a:pt x="21381" y="6910"/>
                  <a:pt x="21956" y="8330"/>
                </a:cubicBezTo>
                <a:cubicBezTo>
                  <a:pt x="22610" y="10005"/>
                  <a:pt x="23168" y="11712"/>
                  <a:pt x="23743" y="13420"/>
                </a:cubicBezTo>
                <a:cubicBezTo>
                  <a:pt x="24142" y="14584"/>
                  <a:pt x="24541" y="15749"/>
                  <a:pt x="24844" y="16930"/>
                </a:cubicBezTo>
                <a:cubicBezTo>
                  <a:pt x="25306" y="18797"/>
                  <a:pt x="25737" y="20680"/>
                  <a:pt x="26088" y="22562"/>
                </a:cubicBezTo>
                <a:cubicBezTo>
                  <a:pt x="26184" y="23105"/>
                  <a:pt x="26391" y="23488"/>
                  <a:pt x="26806" y="23791"/>
                </a:cubicBezTo>
                <a:cubicBezTo>
                  <a:pt x="26941" y="23895"/>
                  <a:pt x="27056" y="23947"/>
                  <a:pt x="27148" y="23947"/>
                </a:cubicBezTo>
                <a:cubicBezTo>
                  <a:pt x="27296" y="23947"/>
                  <a:pt x="27381" y="23811"/>
                  <a:pt x="27381" y="23536"/>
                </a:cubicBezTo>
                <a:cubicBezTo>
                  <a:pt x="27413" y="22531"/>
                  <a:pt x="27397" y="21541"/>
                  <a:pt x="27397" y="20552"/>
                </a:cubicBezTo>
                <a:cubicBezTo>
                  <a:pt x="27397" y="18972"/>
                  <a:pt x="27333" y="17377"/>
                  <a:pt x="27413" y="15813"/>
                </a:cubicBezTo>
                <a:cubicBezTo>
                  <a:pt x="27508" y="14281"/>
                  <a:pt x="27684" y="12750"/>
                  <a:pt x="27939" y="11250"/>
                </a:cubicBezTo>
                <a:cubicBezTo>
                  <a:pt x="28179" y="9909"/>
                  <a:pt x="28498" y="8601"/>
                  <a:pt x="28912" y="7309"/>
                </a:cubicBezTo>
                <a:cubicBezTo>
                  <a:pt x="29503" y="5506"/>
                  <a:pt x="30253" y="3750"/>
                  <a:pt x="31465" y="2250"/>
                </a:cubicBezTo>
                <a:cubicBezTo>
                  <a:pt x="31689" y="1979"/>
                  <a:pt x="31992" y="1772"/>
                  <a:pt x="32311" y="1485"/>
                </a:cubicBezTo>
                <a:close/>
                <a:moveTo>
                  <a:pt x="32247" y="1"/>
                </a:moveTo>
                <a:cubicBezTo>
                  <a:pt x="32152" y="33"/>
                  <a:pt x="32056" y="96"/>
                  <a:pt x="31960" y="128"/>
                </a:cubicBezTo>
                <a:cubicBezTo>
                  <a:pt x="31258" y="384"/>
                  <a:pt x="30668" y="814"/>
                  <a:pt x="30189" y="1421"/>
                </a:cubicBezTo>
                <a:cubicBezTo>
                  <a:pt x="29248" y="2602"/>
                  <a:pt x="28593" y="3926"/>
                  <a:pt x="28083" y="5314"/>
                </a:cubicBezTo>
                <a:cubicBezTo>
                  <a:pt x="27748" y="6208"/>
                  <a:pt x="27413" y="7117"/>
                  <a:pt x="27173" y="8027"/>
                </a:cubicBezTo>
                <a:cubicBezTo>
                  <a:pt x="26742" y="9606"/>
                  <a:pt x="26407" y="11218"/>
                  <a:pt x="26296" y="12877"/>
                </a:cubicBezTo>
                <a:cubicBezTo>
                  <a:pt x="26248" y="13675"/>
                  <a:pt x="26168" y="14473"/>
                  <a:pt x="26104" y="15271"/>
                </a:cubicBezTo>
                <a:cubicBezTo>
                  <a:pt x="26072" y="15701"/>
                  <a:pt x="26056" y="16116"/>
                  <a:pt x="26009" y="16643"/>
                </a:cubicBezTo>
                <a:cubicBezTo>
                  <a:pt x="25929" y="16467"/>
                  <a:pt x="25881" y="16403"/>
                  <a:pt x="25849" y="16324"/>
                </a:cubicBezTo>
                <a:cubicBezTo>
                  <a:pt x="25019" y="13484"/>
                  <a:pt x="23998" y="10707"/>
                  <a:pt x="22897" y="7963"/>
                </a:cubicBezTo>
                <a:cubicBezTo>
                  <a:pt x="22243" y="6335"/>
                  <a:pt x="21541" y="4740"/>
                  <a:pt x="20663" y="3240"/>
                </a:cubicBezTo>
                <a:cubicBezTo>
                  <a:pt x="20472" y="2921"/>
                  <a:pt x="20264" y="2586"/>
                  <a:pt x="19977" y="2362"/>
                </a:cubicBezTo>
                <a:cubicBezTo>
                  <a:pt x="19837" y="2244"/>
                  <a:pt x="19665" y="2190"/>
                  <a:pt x="19487" y="2190"/>
                </a:cubicBezTo>
                <a:cubicBezTo>
                  <a:pt x="19019" y="2190"/>
                  <a:pt x="18510" y="2560"/>
                  <a:pt x="18429" y="3080"/>
                </a:cubicBezTo>
                <a:cubicBezTo>
                  <a:pt x="18350" y="3543"/>
                  <a:pt x="18286" y="4022"/>
                  <a:pt x="18286" y="4500"/>
                </a:cubicBezTo>
                <a:cubicBezTo>
                  <a:pt x="18302" y="5298"/>
                  <a:pt x="18302" y="6096"/>
                  <a:pt x="18429" y="6894"/>
                </a:cubicBezTo>
                <a:cubicBezTo>
                  <a:pt x="18621" y="8170"/>
                  <a:pt x="18812" y="9447"/>
                  <a:pt x="19163" y="10691"/>
                </a:cubicBezTo>
                <a:cubicBezTo>
                  <a:pt x="19626" y="12335"/>
                  <a:pt x="20201" y="13930"/>
                  <a:pt x="20775" y="15542"/>
                </a:cubicBezTo>
                <a:cubicBezTo>
                  <a:pt x="21110" y="16499"/>
                  <a:pt x="21509" y="17441"/>
                  <a:pt x="21892" y="18382"/>
                </a:cubicBezTo>
                <a:cubicBezTo>
                  <a:pt x="22083" y="18829"/>
                  <a:pt x="22275" y="19260"/>
                  <a:pt x="22466" y="19706"/>
                </a:cubicBezTo>
                <a:cubicBezTo>
                  <a:pt x="22355" y="19706"/>
                  <a:pt x="22307" y="19658"/>
                  <a:pt x="22259" y="19627"/>
                </a:cubicBezTo>
                <a:cubicBezTo>
                  <a:pt x="21732" y="19084"/>
                  <a:pt x="21206" y="18573"/>
                  <a:pt x="20695" y="18031"/>
                </a:cubicBezTo>
                <a:cubicBezTo>
                  <a:pt x="19850" y="17153"/>
                  <a:pt x="19020" y="16260"/>
                  <a:pt x="18190" y="15366"/>
                </a:cubicBezTo>
                <a:cubicBezTo>
                  <a:pt x="17360" y="14473"/>
                  <a:pt x="16531" y="13579"/>
                  <a:pt x="15685" y="12702"/>
                </a:cubicBezTo>
                <a:cubicBezTo>
                  <a:pt x="14903" y="11856"/>
                  <a:pt x="14073" y="11042"/>
                  <a:pt x="13292" y="10197"/>
                </a:cubicBezTo>
                <a:cubicBezTo>
                  <a:pt x="12574" y="9399"/>
                  <a:pt x="11808" y="8633"/>
                  <a:pt x="10898" y="8043"/>
                </a:cubicBezTo>
                <a:cubicBezTo>
                  <a:pt x="10430" y="7736"/>
                  <a:pt x="9961" y="7568"/>
                  <a:pt x="9493" y="7568"/>
                </a:cubicBezTo>
                <a:cubicBezTo>
                  <a:pt x="9036" y="7568"/>
                  <a:pt x="8579" y="7728"/>
                  <a:pt x="8122" y="8074"/>
                </a:cubicBezTo>
                <a:cubicBezTo>
                  <a:pt x="7420" y="8601"/>
                  <a:pt x="7244" y="9367"/>
                  <a:pt x="7340" y="10149"/>
                </a:cubicBezTo>
                <a:cubicBezTo>
                  <a:pt x="7420" y="10835"/>
                  <a:pt x="7643" y="11505"/>
                  <a:pt x="7898" y="12143"/>
                </a:cubicBezTo>
                <a:cubicBezTo>
                  <a:pt x="8808" y="14473"/>
                  <a:pt x="10212" y="16499"/>
                  <a:pt x="11856" y="18350"/>
                </a:cubicBezTo>
                <a:cubicBezTo>
                  <a:pt x="12717" y="19307"/>
                  <a:pt x="13659" y="20201"/>
                  <a:pt x="14584" y="21095"/>
                </a:cubicBezTo>
                <a:cubicBezTo>
                  <a:pt x="16259" y="22722"/>
                  <a:pt x="18078" y="24142"/>
                  <a:pt x="19977" y="25514"/>
                </a:cubicBezTo>
                <a:cubicBezTo>
                  <a:pt x="20328" y="25770"/>
                  <a:pt x="20663" y="26041"/>
                  <a:pt x="21094" y="26360"/>
                </a:cubicBezTo>
                <a:cubicBezTo>
                  <a:pt x="20903" y="26360"/>
                  <a:pt x="20839" y="26360"/>
                  <a:pt x="20759" y="26344"/>
                </a:cubicBezTo>
                <a:cubicBezTo>
                  <a:pt x="19786" y="26169"/>
                  <a:pt x="18828" y="25977"/>
                  <a:pt x="17855" y="25833"/>
                </a:cubicBezTo>
                <a:cubicBezTo>
                  <a:pt x="16275" y="25610"/>
                  <a:pt x="14680" y="25419"/>
                  <a:pt x="13084" y="25259"/>
                </a:cubicBezTo>
                <a:cubicBezTo>
                  <a:pt x="11489" y="25084"/>
                  <a:pt x="9877" y="24924"/>
                  <a:pt x="8265" y="24860"/>
                </a:cubicBezTo>
                <a:cubicBezTo>
                  <a:pt x="7721" y="24840"/>
                  <a:pt x="7176" y="24824"/>
                  <a:pt x="6630" y="24824"/>
                </a:cubicBezTo>
                <a:cubicBezTo>
                  <a:pt x="5479" y="24824"/>
                  <a:pt x="4328" y="24893"/>
                  <a:pt x="3191" y="25131"/>
                </a:cubicBezTo>
                <a:cubicBezTo>
                  <a:pt x="2266" y="25323"/>
                  <a:pt x="1372" y="25610"/>
                  <a:pt x="639" y="26232"/>
                </a:cubicBezTo>
                <a:cubicBezTo>
                  <a:pt x="112" y="26663"/>
                  <a:pt x="0" y="27317"/>
                  <a:pt x="335" y="27924"/>
                </a:cubicBezTo>
                <a:cubicBezTo>
                  <a:pt x="750" y="28658"/>
                  <a:pt x="1388" y="29184"/>
                  <a:pt x="2059" y="29631"/>
                </a:cubicBezTo>
                <a:cubicBezTo>
                  <a:pt x="3495" y="30588"/>
                  <a:pt x="5106" y="31195"/>
                  <a:pt x="6813" y="31498"/>
                </a:cubicBezTo>
                <a:cubicBezTo>
                  <a:pt x="8154" y="31737"/>
                  <a:pt x="9526" y="31913"/>
                  <a:pt x="10882" y="32008"/>
                </a:cubicBezTo>
                <a:cubicBezTo>
                  <a:pt x="11483" y="32054"/>
                  <a:pt x="12083" y="32076"/>
                  <a:pt x="12680" y="32076"/>
                </a:cubicBezTo>
                <a:cubicBezTo>
                  <a:pt x="15016" y="32076"/>
                  <a:pt x="17323" y="31744"/>
                  <a:pt x="19610" y="31211"/>
                </a:cubicBezTo>
                <a:cubicBezTo>
                  <a:pt x="19961" y="31131"/>
                  <a:pt x="20296" y="31067"/>
                  <a:pt x="20647" y="30987"/>
                </a:cubicBezTo>
                <a:cubicBezTo>
                  <a:pt x="20663" y="31019"/>
                  <a:pt x="20663" y="31051"/>
                  <a:pt x="20679" y="31083"/>
                </a:cubicBezTo>
                <a:cubicBezTo>
                  <a:pt x="20360" y="31290"/>
                  <a:pt x="20057" y="31498"/>
                  <a:pt x="19754" y="31705"/>
                </a:cubicBezTo>
                <a:cubicBezTo>
                  <a:pt x="17584" y="33109"/>
                  <a:pt x="15509" y="34625"/>
                  <a:pt x="13563" y="36317"/>
                </a:cubicBezTo>
                <a:cubicBezTo>
                  <a:pt x="11919" y="37753"/>
                  <a:pt x="10340" y="39252"/>
                  <a:pt x="8983" y="40960"/>
                </a:cubicBezTo>
                <a:cubicBezTo>
                  <a:pt x="8473" y="41614"/>
                  <a:pt x="7946" y="42252"/>
                  <a:pt x="7771" y="43098"/>
                </a:cubicBezTo>
                <a:cubicBezTo>
                  <a:pt x="7707" y="43433"/>
                  <a:pt x="7675" y="43880"/>
                  <a:pt x="7835" y="44167"/>
                </a:cubicBezTo>
                <a:cubicBezTo>
                  <a:pt x="8186" y="44853"/>
                  <a:pt x="8792" y="45300"/>
                  <a:pt x="9606" y="45348"/>
                </a:cubicBezTo>
                <a:cubicBezTo>
                  <a:pt x="9767" y="45360"/>
                  <a:pt x="9926" y="45365"/>
                  <a:pt x="10085" y="45365"/>
                </a:cubicBezTo>
                <a:cubicBezTo>
                  <a:pt x="11403" y="45365"/>
                  <a:pt x="12639" y="44969"/>
                  <a:pt x="13850" y="44470"/>
                </a:cubicBezTo>
                <a:cubicBezTo>
                  <a:pt x="15765" y="43688"/>
                  <a:pt x="17488" y="42555"/>
                  <a:pt x="18956" y="41087"/>
                </a:cubicBezTo>
                <a:cubicBezTo>
                  <a:pt x="19754" y="40290"/>
                  <a:pt x="20488" y="39396"/>
                  <a:pt x="21222" y="38534"/>
                </a:cubicBezTo>
                <a:cubicBezTo>
                  <a:pt x="21525" y="38183"/>
                  <a:pt x="21780" y="37800"/>
                  <a:pt x="22099" y="37370"/>
                </a:cubicBezTo>
                <a:cubicBezTo>
                  <a:pt x="22115" y="37497"/>
                  <a:pt x="22131" y="37545"/>
                  <a:pt x="22115" y="37577"/>
                </a:cubicBezTo>
                <a:cubicBezTo>
                  <a:pt x="21956" y="38487"/>
                  <a:pt x="21748" y="39380"/>
                  <a:pt x="21605" y="40274"/>
                </a:cubicBezTo>
                <a:cubicBezTo>
                  <a:pt x="21349" y="41773"/>
                  <a:pt x="21094" y="43273"/>
                  <a:pt x="20887" y="44773"/>
                </a:cubicBezTo>
                <a:cubicBezTo>
                  <a:pt x="20711" y="46066"/>
                  <a:pt x="20536" y="47342"/>
                  <a:pt x="20472" y="48651"/>
                </a:cubicBezTo>
                <a:cubicBezTo>
                  <a:pt x="20392" y="49959"/>
                  <a:pt x="20424" y="51299"/>
                  <a:pt x="20472" y="52608"/>
                </a:cubicBezTo>
                <a:cubicBezTo>
                  <a:pt x="20488" y="53262"/>
                  <a:pt x="20647" y="53900"/>
                  <a:pt x="21222" y="54347"/>
                </a:cubicBezTo>
                <a:cubicBezTo>
                  <a:pt x="21399" y="54490"/>
                  <a:pt x="21567" y="54567"/>
                  <a:pt x="21734" y="54567"/>
                </a:cubicBezTo>
                <a:cubicBezTo>
                  <a:pt x="21882" y="54567"/>
                  <a:pt x="22029" y="54506"/>
                  <a:pt x="22179" y="54379"/>
                </a:cubicBezTo>
                <a:cubicBezTo>
                  <a:pt x="22402" y="54203"/>
                  <a:pt x="22594" y="54012"/>
                  <a:pt x="22785" y="53804"/>
                </a:cubicBezTo>
                <a:cubicBezTo>
                  <a:pt x="24572" y="51953"/>
                  <a:pt x="25913" y="49831"/>
                  <a:pt x="26615" y="47342"/>
                </a:cubicBezTo>
                <a:cubicBezTo>
                  <a:pt x="27046" y="45778"/>
                  <a:pt x="27381" y="44167"/>
                  <a:pt x="27732" y="42571"/>
                </a:cubicBezTo>
                <a:cubicBezTo>
                  <a:pt x="27875" y="41997"/>
                  <a:pt x="27955" y="41406"/>
                  <a:pt x="28083" y="40768"/>
                </a:cubicBezTo>
                <a:cubicBezTo>
                  <a:pt x="28131" y="40880"/>
                  <a:pt x="28179" y="40960"/>
                  <a:pt x="28194" y="41024"/>
                </a:cubicBezTo>
                <a:cubicBezTo>
                  <a:pt x="28625" y="42220"/>
                  <a:pt x="28976" y="43433"/>
                  <a:pt x="29487" y="44582"/>
                </a:cubicBezTo>
                <a:cubicBezTo>
                  <a:pt x="30428" y="46656"/>
                  <a:pt x="31450" y="48666"/>
                  <a:pt x="32742" y="50533"/>
                </a:cubicBezTo>
                <a:cubicBezTo>
                  <a:pt x="33316" y="51379"/>
                  <a:pt x="33907" y="52209"/>
                  <a:pt x="34768" y="52815"/>
                </a:cubicBezTo>
                <a:cubicBezTo>
                  <a:pt x="35063" y="53014"/>
                  <a:pt x="35360" y="53122"/>
                  <a:pt x="35638" y="53122"/>
                </a:cubicBezTo>
                <a:cubicBezTo>
                  <a:pt x="36053" y="53122"/>
                  <a:pt x="36425" y="52881"/>
                  <a:pt x="36683" y="52336"/>
                </a:cubicBezTo>
                <a:cubicBezTo>
                  <a:pt x="37146" y="51379"/>
                  <a:pt x="37162" y="50342"/>
                  <a:pt x="37242" y="49321"/>
                </a:cubicBezTo>
                <a:cubicBezTo>
                  <a:pt x="37353" y="47948"/>
                  <a:pt x="37050" y="46608"/>
                  <a:pt x="36731" y="45300"/>
                </a:cubicBezTo>
                <a:cubicBezTo>
                  <a:pt x="36316" y="43608"/>
                  <a:pt x="35678" y="41997"/>
                  <a:pt x="34912" y="40417"/>
                </a:cubicBezTo>
                <a:cubicBezTo>
                  <a:pt x="34625" y="39811"/>
                  <a:pt x="34274" y="39236"/>
                  <a:pt x="33955" y="38630"/>
                </a:cubicBezTo>
                <a:lnTo>
                  <a:pt x="33955" y="38630"/>
                </a:lnTo>
                <a:cubicBezTo>
                  <a:pt x="34098" y="38646"/>
                  <a:pt x="34194" y="38710"/>
                  <a:pt x="34290" y="38790"/>
                </a:cubicBezTo>
                <a:cubicBezTo>
                  <a:pt x="34928" y="39300"/>
                  <a:pt x="35518" y="39859"/>
                  <a:pt x="36172" y="40321"/>
                </a:cubicBezTo>
                <a:cubicBezTo>
                  <a:pt x="37497" y="41279"/>
                  <a:pt x="38821" y="42220"/>
                  <a:pt x="40161" y="43114"/>
                </a:cubicBezTo>
                <a:cubicBezTo>
                  <a:pt x="41310" y="43896"/>
                  <a:pt x="42507" y="44598"/>
                  <a:pt x="43672" y="45332"/>
                </a:cubicBezTo>
                <a:cubicBezTo>
                  <a:pt x="44486" y="45842"/>
                  <a:pt x="45283" y="46385"/>
                  <a:pt x="46225" y="46656"/>
                </a:cubicBezTo>
                <a:cubicBezTo>
                  <a:pt x="46331" y="46685"/>
                  <a:pt x="46428" y="46700"/>
                  <a:pt x="46514" y="46700"/>
                </a:cubicBezTo>
                <a:cubicBezTo>
                  <a:pt x="46807" y="46700"/>
                  <a:pt x="46986" y="46530"/>
                  <a:pt x="47023" y="46161"/>
                </a:cubicBezTo>
                <a:cubicBezTo>
                  <a:pt x="47038" y="45922"/>
                  <a:pt x="47054" y="45667"/>
                  <a:pt x="46975" y="45443"/>
                </a:cubicBezTo>
                <a:cubicBezTo>
                  <a:pt x="46672" y="44630"/>
                  <a:pt x="46400" y="43768"/>
                  <a:pt x="45969" y="43018"/>
                </a:cubicBezTo>
                <a:cubicBezTo>
                  <a:pt x="45188" y="41646"/>
                  <a:pt x="44230" y="40385"/>
                  <a:pt x="43097" y="39268"/>
                </a:cubicBezTo>
                <a:cubicBezTo>
                  <a:pt x="41964" y="38151"/>
                  <a:pt x="40864" y="36971"/>
                  <a:pt x="39651" y="35934"/>
                </a:cubicBezTo>
                <a:cubicBezTo>
                  <a:pt x="38183" y="34657"/>
                  <a:pt x="36667" y="33413"/>
                  <a:pt x="34992" y="32391"/>
                </a:cubicBezTo>
                <a:cubicBezTo>
                  <a:pt x="34944" y="32343"/>
                  <a:pt x="34896" y="32280"/>
                  <a:pt x="34800" y="32184"/>
                </a:cubicBezTo>
                <a:cubicBezTo>
                  <a:pt x="35263" y="32136"/>
                  <a:pt x="35646" y="32088"/>
                  <a:pt x="36029" y="32040"/>
                </a:cubicBezTo>
                <a:cubicBezTo>
                  <a:pt x="38550" y="31721"/>
                  <a:pt x="41007" y="31195"/>
                  <a:pt x="43432" y="30477"/>
                </a:cubicBezTo>
                <a:cubicBezTo>
                  <a:pt x="44533" y="30142"/>
                  <a:pt x="45618" y="29727"/>
                  <a:pt x="46703" y="29312"/>
                </a:cubicBezTo>
                <a:cubicBezTo>
                  <a:pt x="48139" y="28769"/>
                  <a:pt x="49528" y="28115"/>
                  <a:pt x="50788" y="27222"/>
                </a:cubicBezTo>
                <a:cubicBezTo>
                  <a:pt x="51730" y="26551"/>
                  <a:pt x="52464" y="25722"/>
                  <a:pt x="52511" y="24461"/>
                </a:cubicBezTo>
                <a:cubicBezTo>
                  <a:pt x="52511" y="24413"/>
                  <a:pt x="52575" y="24381"/>
                  <a:pt x="52607" y="24334"/>
                </a:cubicBezTo>
                <a:lnTo>
                  <a:pt x="52591" y="24334"/>
                </a:lnTo>
                <a:lnTo>
                  <a:pt x="52591" y="24062"/>
                </a:lnTo>
                <a:cubicBezTo>
                  <a:pt x="52527" y="23839"/>
                  <a:pt x="52432" y="23632"/>
                  <a:pt x="52384" y="23424"/>
                </a:cubicBezTo>
                <a:cubicBezTo>
                  <a:pt x="52240" y="22945"/>
                  <a:pt x="51969" y="22610"/>
                  <a:pt x="51506" y="22387"/>
                </a:cubicBezTo>
                <a:cubicBezTo>
                  <a:pt x="50756" y="22004"/>
                  <a:pt x="49927" y="21860"/>
                  <a:pt x="49097" y="21781"/>
                </a:cubicBezTo>
                <a:cubicBezTo>
                  <a:pt x="48649" y="21732"/>
                  <a:pt x="48202" y="21710"/>
                  <a:pt x="47758" y="21710"/>
                </a:cubicBezTo>
                <a:cubicBezTo>
                  <a:pt x="46303" y="21710"/>
                  <a:pt x="44866" y="21949"/>
                  <a:pt x="43448" y="22291"/>
                </a:cubicBezTo>
                <a:cubicBezTo>
                  <a:pt x="41486" y="22786"/>
                  <a:pt x="39587" y="23440"/>
                  <a:pt x="37736" y="24270"/>
                </a:cubicBezTo>
                <a:cubicBezTo>
                  <a:pt x="36890" y="24637"/>
                  <a:pt x="36061" y="25036"/>
                  <a:pt x="35215" y="25403"/>
                </a:cubicBezTo>
                <a:cubicBezTo>
                  <a:pt x="35180" y="25420"/>
                  <a:pt x="35145" y="25433"/>
                  <a:pt x="35100" y="25433"/>
                </a:cubicBezTo>
                <a:cubicBezTo>
                  <a:pt x="35062" y="25433"/>
                  <a:pt x="35017" y="25424"/>
                  <a:pt x="34960" y="25403"/>
                </a:cubicBezTo>
                <a:cubicBezTo>
                  <a:pt x="35263" y="25099"/>
                  <a:pt x="35566" y="24780"/>
                  <a:pt x="35885" y="24493"/>
                </a:cubicBezTo>
                <a:cubicBezTo>
                  <a:pt x="36795" y="23600"/>
                  <a:pt x="37704" y="22722"/>
                  <a:pt x="38614" y="21844"/>
                </a:cubicBezTo>
                <a:cubicBezTo>
                  <a:pt x="39204" y="21254"/>
                  <a:pt x="39779" y="20648"/>
                  <a:pt x="40369" y="20041"/>
                </a:cubicBezTo>
                <a:cubicBezTo>
                  <a:pt x="41933" y="18446"/>
                  <a:pt x="43305" y="16707"/>
                  <a:pt x="44454" y="14808"/>
                </a:cubicBezTo>
                <a:cubicBezTo>
                  <a:pt x="45220" y="13579"/>
                  <a:pt x="45842" y="12271"/>
                  <a:pt x="45969" y="10771"/>
                </a:cubicBezTo>
                <a:cubicBezTo>
                  <a:pt x="46001" y="10276"/>
                  <a:pt x="45938" y="9830"/>
                  <a:pt x="45762" y="9383"/>
                </a:cubicBezTo>
                <a:cubicBezTo>
                  <a:pt x="45619" y="9025"/>
                  <a:pt x="45142" y="8783"/>
                  <a:pt x="44665" y="8783"/>
                </a:cubicBezTo>
                <a:cubicBezTo>
                  <a:pt x="44610" y="8783"/>
                  <a:pt x="44556" y="8786"/>
                  <a:pt x="44501" y="8792"/>
                </a:cubicBezTo>
                <a:cubicBezTo>
                  <a:pt x="43560" y="8936"/>
                  <a:pt x="42746" y="9383"/>
                  <a:pt x="41933" y="9846"/>
                </a:cubicBezTo>
                <a:cubicBezTo>
                  <a:pt x="40257" y="10819"/>
                  <a:pt x="38709" y="11952"/>
                  <a:pt x="37257" y="13212"/>
                </a:cubicBezTo>
                <a:cubicBezTo>
                  <a:pt x="36316" y="14010"/>
                  <a:pt x="35407" y="14856"/>
                  <a:pt x="34577" y="15765"/>
                </a:cubicBezTo>
                <a:cubicBezTo>
                  <a:pt x="33412" y="17058"/>
                  <a:pt x="32327" y="18446"/>
                  <a:pt x="31210" y="19786"/>
                </a:cubicBezTo>
                <a:cubicBezTo>
                  <a:pt x="31162" y="19834"/>
                  <a:pt x="31130" y="19866"/>
                  <a:pt x="31035" y="19994"/>
                </a:cubicBezTo>
                <a:cubicBezTo>
                  <a:pt x="31067" y="19802"/>
                  <a:pt x="31067" y="19706"/>
                  <a:pt x="31098" y="19611"/>
                </a:cubicBezTo>
                <a:cubicBezTo>
                  <a:pt x="31450" y="18206"/>
                  <a:pt x="31848" y="16818"/>
                  <a:pt x="32152" y="15398"/>
                </a:cubicBezTo>
                <a:cubicBezTo>
                  <a:pt x="32598" y="13276"/>
                  <a:pt x="33029" y="11138"/>
                  <a:pt x="33380" y="8984"/>
                </a:cubicBezTo>
                <a:cubicBezTo>
                  <a:pt x="33635" y="7340"/>
                  <a:pt x="33779" y="5681"/>
                  <a:pt x="33875" y="4038"/>
                </a:cubicBezTo>
                <a:cubicBezTo>
                  <a:pt x="33923" y="3224"/>
                  <a:pt x="33795" y="2394"/>
                  <a:pt x="33667" y="1580"/>
                </a:cubicBezTo>
                <a:cubicBezTo>
                  <a:pt x="33540" y="814"/>
                  <a:pt x="33221" y="128"/>
                  <a:pt x="32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4;p39"/>
          <p:cNvSpPr txBox="1">
            <a:spLocks/>
          </p:cNvSpPr>
          <p:nvPr/>
        </p:nvSpPr>
        <p:spPr>
          <a:xfrm>
            <a:off x="4578149" y="904929"/>
            <a:ext cx="3533497" cy="2357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smtClean="0"/>
              <a:t>5. </a:t>
            </a:r>
            <a:r>
              <a:rPr lang="en-US" b="1" dirty="0"/>
              <a:t>News Page: </a:t>
            </a:r>
            <a:endParaRPr lang="en-US" b="1" dirty="0" smtClean="0"/>
          </a:p>
          <a:p>
            <a:endParaRPr lang="en-US" b="1" dirty="0" smtClean="0"/>
          </a:p>
          <a:p>
            <a:pPr marL="342900" indent="-342900">
              <a:buFont typeface="Wingdings" panose="05000000000000000000" pitchFamily="2" charset="2"/>
              <a:buChar char="§"/>
            </a:pPr>
            <a:r>
              <a:rPr lang="en-US" dirty="0" smtClean="0"/>
              <a:t>Usage</a:t>
            </a:r>
            <a:r>
              <a:rPr lang="en-US" dirty="0"/>
              <a:t>: The news page provides the latest agriculture news, trends and updates from trusted sources. </a:t>
            </a:r>
            <a:endParaRPr lang="en-US" dirty="0" smtClean="0"/>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dirty="0" smtClean="0"/>
              <a:t>User </a:t>
            </a:r>
            <a:r>
              <a:rPr lang="en-US" dirty="0"/>
              <a:t>Experience: Users can browse and filter news by category or relevance. The system collects relevant information and allows farmers to follow their business progress, helping them stay informed and make informed decisions.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105" y="1582204"/>
            <a:ext cx="3218604" cy="1854308"/>
          </a:xfrm>
          <a:prstGeom prst="rect">
            <a:avLst/>
          </a:prstGeom>
        </p:spPr>
      </p:pic>
    </p:spTree>
    <p:extLst>
      <p:ext uri="{BB962C8B-B14F-4D97-AF65-F5344CB8AC3E}">
        <p14:creationId xmlns:p14="http://schemas.microsoft.com/office/powerpoint/2010/main" val="2966791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7" name="Google Shape;477;p48"/>
          <p:cNvSpPr txBox="1">
            <a:spLocks noGrp="1"/>
          </p:cNvSpPr>
          <p:nvPr>
            <p:ph type="title"/>
          </p:nvPr>
        </p:nvSpPr>
        <p:spPr>
          <a:xfrm>
            <a:off x="934205" y="-816000"/>
            <a:ext cx="4389900" cy="163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smtClean="0"/>
              <a:t>CONCLUSION</a:t>
            </a:r>
            <a:endParaRPr sz="3200" dirty="0"/>
          </a:p>
        </p:txBody>
      </p:sp>
      <p:sp>
        <p:nvSpPr>
          <p:cNvPr id="478" name="Google Shape;478;p48"/>
          <p:cNvSpPr txBox="1">
            <a:spLocks noGrp="1"/>
          </p:cNvSpPr>
          <p:nvPr>
            <p:ph type="subTitle" idx="1"/>
          </p:nvPr>
        </p:nvSpPr>
        <p:spPr>
          <a:xfrm>
            <a:off x="758944" y="816000"/>
            <a:ext cx="7295395" cy="2535740"/>
          </a:xfrm>
          <a:prstGeom prst="rect">
            <a:avLst/>
          </a:prstGeom>
        </p:spPr>
        <p:txBody>
          <a:bodyPr spcFirstLastPara="1" wrap="square" lIns="91425" tIns="91425" rIns="91425" bIns="91425" anchor="t" anchorCtr="0">
            <a:noAutofit/>
          </a:bodyPr>
          <a:lstStyle/>
          <a:p>
            <a:pPr marL="0" lvl="0" indent="0">
              <a:spcAft>
                <a:spcPts val="1600"/>
              </a:spcAft>
            </a:pPr>
            <a:r>
              <a:rPr lang="en-US" b="1" dirty="0" smtClean="0"/>
              <a:t>Precision </a:t>
            </a:r>
            <a:r>
              <a:rPr lang="en-US" b="1" dirty="0"/>
              <a:t>and Efficiency: </a:t>
            </a:r>
            <a:r>
              <a:rPr lang="en-US" dirty="0"/>
              <a:t>Our project uses the power of intelligence and knowledge to deliver precise and timely ideas. From crop selection to harvest time, our technology optimizes agriculture for greater productivity. </a:t>
            </a:r>
            <a:endParaRPr lang="en-US" dirty="0" smtClean="0"/>
          </a:p>
          <a:p>
            <a:pPr marL="0" lvl="0" indent="0">
              <a:spcAft>
                <a:spcPts val="1600"/>
              </a:spcAft>
            </a:pPr>
            <a:r>
              <a:rPr lang="en-US" b="1" dirty="0" smtClean="0"/>
              <a:t>Climate </a:t>
            </a:r>
            <a:r>
              <a:rPr lang="en-US" b="1" dirty="0"/>
              <a:t>resilience: </a:t>
            </a:r>
            <a:r>
              <a:rPr lang="en-US" dirty="0"/>
              <a:t>Climate change poses a threat to agriculture. By predicting climate impacts and adapting strategies, we empower farmers to reduce risk and succeed in the transition. </a:t>
            </a:r>
            <a:endParaRPr lang="en-US" dirty="0" smtClean="0"/>
          </a:p>
          <a:p>
            <a:pPr marL="0" lvl="0" indent="0">
              <a:spcAft>
                <a:spcPts val="1600"/>
              </a:spcAft>
            </a:pPr>
            <a:r>
              <a:rPr lang="en-US" b="1" dirty="0" smtClean="0"/>
              <a:t>Information </a:t>
            </a:r>
            <a:r>
              <a:rPr lang="en-US" b="1" dirty="0"/>
              <a:t>Access: </a:t>
            </a:r>
            <a:r>
              <a:rPr lang="en-US" dirty="0"/>
              <a:t>We bring the latest weather news, agriculture news and insights at farmers' fingertips. Access to information is crucial to making informed decisions. </a:t>
            </a:r>
            <a:endParaRPr lang="en-US" dirty="0" smtClean="0"/>
          </a:p>
          <a:p>
            <a:pPr marL="0" lvl="0" indent="0">
              <a:spcAft>
                <a:spcPts val="1600"/>
              </a:spcAft>
            </a:pPr>
            <a:r>
              <a:rPr lang="en-US" b="1" dirty="0" smtClean="0"/>
              <a:t>Financial </a:t>
            </a:r>
            <a:r>
              <a:rPr lang="en-US" b="1" dirty="0"/>
              <a:t>Inclusion</a:t>
            </a:r>
            <a:r>
              <a:rPr lang="en-US" dirty="0"/>
              <a:t>:</a:t>
            </a:r>
            <a:r>
              <a:rPr lang="en-US" dirty="0" smtClean="0"/>
              <a:t>: </a:t>
            </a:r>
            <a:r>
              <a:rPr lang="en-US" dirty="0"/>
              <a:t>Our integration with Stripe creates opportunities for financial transactions, fosters economic inclusion in rural areas and fosters sustainable growth. </a:t>
            </a:r>
            <a:endParaRPr lang="en-US" dirty="0" smtClean="0"/>
          </a:p>
          <a:p>
            <a:pPr marL="0" lvl="0" indent="0">
              <a:spcAft>
                <a:spcPts val="1600"/>
              </a:spcAft>
            </a:pPr>
            <a:r>
              <a:rPr lang="en-US" b="1" dirty="0" smtClean="0"/>
              <a:t>Social </a:t>
            </a:r>
            <a:r>
              <a:rPr lang="en-US" b="1" dirty="0"/>
              <a:t>Impact: </a:t>
            </a:r>
            <a:r>
              <a:rPr lang="en-US" dirty="0"/>
              <a:t>Our projects aim to create a positive impact on people as well as technology. We contribute to food security and the health of farming communities by improving products, management and productivity.</a:t>
            </a:r>
            <a:endParaRPr dirty="0"/>
          </a:p>
        </p:txBody>
      </p:sp>
      <p:sp>
        <p:nvSpPr>
          <p:cNvPr id="479" name="Google Shape;479;p48"/>
          <p:cNvSpPr/>
          <p:nvPr/>
        </p:nvSpPr>
        <p:spPr>
          <a:xfrm flipH="1">
            <a:off x="7125725" y="-1235335"/>
            <a:ext cx="2110633" cy="2189228"/>
          </a:xfrm>
          <a:custGeom>
            <a:avLst/>
            <a:gdLst/>
            <a:ahLst/>
            <a:cxnLst/>
            <a:rect l="l" t="t" r="r" b="b"/>
            <a:pathLst>
              <a:path w="52608" h="54567" extrusionOk="0">
                <a:moveTo>
                  <a:pt x="32311" y="1485"/>
                </a:moveTo>
                <a:cubicBezTo>
                  <a:pt x="32582" y="2075"/>
                  <a:pt x="32694" y="2633"/>
                  <a:pt x="32678" y="3176"/>
                </a:cubicBezTo>
                <a:cubicBezTo>
                  <a:pt x="32630" y="4389"/>
                  <a:pt x="32550" y="5617"/>
                  <a:pt x="32407" y="6814"/>
                </a:cubicBezTo>
                <a:cubicBezTo>
                  <a:pt x="32263" y="8106"/>
                  <a:pt x="32072" y="9383"/>
                  <a:pt x="31848" y="10659"/>
                </a:cubicBezTo>
                <a:cubicBezTo>
                  <a:pt x="31657" y="11744"/>
                  <a:pt x="31434" y="12829"/>
                  <a:pt x="31194" y="13898"/>
                </a:cubicBezTo>
                <a:cubicBezTo>
                  <a:pt x="30716" y="15957"/>
                  <a:pt x="30221" y="17999"/>
                  <a:pt x="29726" y="20041"/>
                </a:cubicBezTo>
                <a:cubicBezTo>
                  <a:pt x="29503" y="20903"/>
                  <a:pt x="29264" y="21765"/>
                  <a:pt x="29040" y="22626"/>
                </a:cubicBezTo>
                <a:cubicBezTo>
                  <a:pt x="28912" y="23121"/>
                  <a:pt x="29311" y="23775"/>
                  <a:pt x="29822" y="23839"/>
                </a:cubicBezTo>
                <a:cubicBezTo>
                  <a:pt x="29950" y="23839"/>
                  <a:pt x="30141" y="23695"/>
                  <a:pt x="30237" y="23552"/>
                </a:cubicBezTo>
                <a:cubicBezTo>
                  <a:pt x="30492" y="23217"/>
                  <a:pt x="30700" y="22866"/>
                  <a:pt x="30923" y="22499"/>
                </a:cubicBezTo>
                <a:cubicBezTo>
                  <a:pt x="32168" y="20504"/>
                  <a:pt x="33604" y="18621"/>
                  <a:pt x="35215" y="16898"/>
                </a:cubicBezTo>
                <a:cubicBezTo>
                  <a:pt x="37385" y="14600"/>
                  <a:pt x="39794" y="12574"/>
                  <a:pt x="42507" y="10947"/>
                </a:cubicBezTo>
                <a:cubicBezTo>
                  <a:pt x="43097" y="10595"/>
                  <a:pt x="43752" y="10388"/>
                  <a:pt x="44390" y="10117"/>
                </a:cubicBezTo>
                <a:cubicBezTo>
                  <a:pt x="44517" y="10069"/>
                  <a:pt x="44661" y="10069"/>
                  <a:pt x="44837" y="10053"/>
                </a:cubicBezTo>
                <a:lnTo>
                  <a:pt x="44837" y="10053"/>
                </a:lnTo>
                <a:cubicBezTo>
                  <a:pt x="44932" y="10707"/>
                  <a:pt x="44757" y="11298"/>
                  <a:pt x="44549" y="11840"/>
                </a:cubicBezTo>
                <a:cubicBezTo>
                  <a:pt x="43975" y="13292"/>
                  <a:pt x="43161" y="14616"/>
                  <a:pt x="42204" y="15829"/>
                </a:cubicBezTo>
                <a:cubicBezTo>
                  <a:pt x="41135" y="17169"/>
                  <a:pt x="40034" y="18494"/>
                  <a:pt x="38869" y="19754"/>
                </a:cubicBezTo>
                <a:cubicBezTo>
                  <a:pt x="38007" y="20712"/>
                  <a:pt x="37034" y="21557"/>
                  <a:pt x="36125" y="22451"/>
                </a:cubicBezTo>
                <a:cubicBezTo>
                  <a:pt x="35167" y="23376"/>
                  <a:pt x="34226" y="24302"/>
                  <a:pt x="33300" y="25259"/>
                </a:cubicBezTo>
                <a:cubicBezTo>
                  <a:pt x="32917" y="25642"/>
                  <a:pt x="32566" y="26057"/>
                  <a:pt x="32215" y="26472"/>
                </a:cubicBezTo>
                <a:cubicBezTo>
                  <a:pt x="31976" y="26759"/>
                  <a:pt x="32040" y="26982"/>
                  <a:pt x="32279" y="27269"/>
                </a:cubicBezTo>
                <a:cubicBezTo>
                  <a:pt x="32545" y="27570"/>
                  <a:pt x="32810" y="27674"/>
                  <a:pt x="33075" y="27674"/>
                </a:cubicBezTo>
                <a:cubicBezTo>
                  <a:pt x="33416" y="27674"/>
                  <a:pt x="33757" y="27502"/>
                  <a:pt x="34098" y="27349"/>
                </a:cubicBezTo>
                <a:cubicBezTo>
                  <a:pt x="35758" y="26599"/>
                  <a:pt x="37385" y="25786"/>
                  <a:pt x="39076" y="25115"/>
                </a:cubicBezTo>
                <a:cubicBezTo>
                  <a:pt x="40656" y="24509"/>
                  <a:pt x="42268" y="23967"/>
                  <a:pt x="43911" y="23568"/>
                </a:cubicBezTo>
                <a:cubicBezTo>
                  <a:pt x="45172" y="23265"/>
                  <a:pt x="46496" y="23137"/>
                  <a:pt x="47788" y="23073"/>
                </a:cubicBezTo>
                <a:cubicBezTo>
                  <a:pt x="47994" y="23061"/>
                  <a:pt x="48199" y="23054"/>
                  <a:pt x="48405" y="23054"/>
                </a:cubicBezTo>
                <a:cubicBezTo>
                  <a:pt x="49255" y="23054"/>
                  <a:pt x="50103" y="23173"/>
                  <a:pt x="50900" y="23520"/>
                </a:cubicBezTo>
                <a:cubicBezTo>
                  <a:pt x="51267" y="23679"/>
                  <a:pt x="51363" y="23871"/>
                  <a:pt x="51267" y="24270"/>
                </a:cubicBezTo>
                <a:cubicBezTo>
                  <a:pt x="51027" y="25179"/>
                  <a:pt x="50389" y="25786"/>
                  <a:pt x="49639" y="26232"/>
                </a:cubicBezTo>
                <a:cubicBezTo>
                  <a:pt x="48666" y="26807"/>
                  <a:pt x="47645" y="27333"/>
                  <a:pt x="46608" y="27764"/>
                </a:cubicBezTo>
                <a:cubicBezTo>
                  <a:pt x="45475" y="28259"/>
                  <a:pt x="44310" y="28674"/>
                  <a:pt x="43113" y="29025"/>
                </a:cubicBezTo>
                <a:cubicBezTo>
                  <a:pt x="41246" y="29567"/>
                  <a:pt x="39332" y="30014"/>
                  <a:pt x="37401" y="30317"/>
                </a:cubicBezTo>
                <a:cubicBezTo>
                  <a:pt x="36013" y="30525"/>
                  <a:pt x="34625" y="30668"/>
                  <a:pt x="33237" y="30684"/>
                </a:cubicBezTo>
                <a:cubicBezTo>
                  <a:pt x="32965" y="30684"/>
                  <a:pt x="32678" y="30907"/>
                  <a:pt x="32455" y="31083"/>
                </a:cubicBezTo>
                <a:cubicBezTo>
                  <a:pt x="32391" y="31131"/>
                  <a:pt x="32471" y="31450"/>
                  <a:pt x="32566" y="31594"/>
                </a:cubicBezTo>
                <a:cubicBezTo>
                  <a:pt x="32838" y="31945"/>
                  <a:pt x="33300" y="32056"/>
                  <a:pt x="33667" y="32280"/>
                </a:cubicBezTo>
                <a:cubicBezTo>
                  <a:pt x="34609" y="32854"/>
                  <a:pt x="35550" y="33476"/>
                  <a:pt x="36428" y="34162"/>
                </a:cubicBezTo>
                <a:cubicBezTo>
                  <a:pt x="37720" y="35184"/>
                  <a:pt x="38997" y="36237"/>
                  <a:pt x="40209" y="37354"/>
                </a:cubicBezTo>
                <a:cubicBezTo>
                  <a:pt x="41246" y="38311"/>
                  <a:pt x="42236" y="39348"/>
                  <a:pt x="43145" y="40417"/>
                </a:cubicBezTo>
                <a:cubicBezTo>
                  <a:pt x="44326" y="41821"/>
                  <a:pt x="45411" y="43321"/>
                  <a:pt x="46001" y="45092"/>
                </a:cubicBezTo>
                <a:cubicBezTo>
                  <a:pt x="46049" y="45204"/>
                  <a:pt x="46081" y="45332"/>
                  <a:pt x="46145" y="45555"/>
                </a:cubicBezTo>
                <a:cubicBezTo>
                  <a:pt x="45698" y="45316"/>
                  <a:pt x="45315" y="45156"/>
                  <a:pt x="44964" y="44933"/>
                </a:cubicBezTo>
                <a:cubicBezTo>
                  <a:pt x="43401" y="43943"/>
                  <a:pt x="41853" y="42986"/>
                  <a:pt x="40321" y="41949"/>
                </a:cubicBezTo>
                <a:cubicBezTo>
                  <a:pt x="38725" y="40864"/>
                  <a:pt x="37130" y="39731"/>
                  <a:pt x="35582" y="38534"/>
                </a:cubicBezTo>
                <a:cubicBezTo>
                  <a:pt x="34577" y="37769"/>
                  <a:pt x="33635" y="36875"/>
                  <a:pt x="32726" y="35981"/>
                </a:cubicBezTo>
                <a:cubicBezTo>
                  <a:pt x="32088" y="35375"/>
                  <a:pt x="31529" y="34673"/>
                  <a:pt x="30955" y="34019"/>
                </a:cubicBezTo>
                <a:cubicBezTo>
                  <a:pt x="30827" y="33869"/>
                  <a:pt x="30636" y="33793"/>
                  <a:pt x="30451" y="33793"/>
                </a:cubicBezTo>
                <a:cubicBezTo>
                  <a:pt x="30243" y="33793"/>
                  <a:pt x="30042" y="33889"/>
                  <a:pt x="29950" y="34083"/>
                </a:cubicBezTo>
                <a:cubicBezTo>
                  <a:pt x="29886" y="34194"/>
                  <a:pt x="29950" y="34434"/>
                  <a:pt x="30045" y="34545"/>
                </a:cubicBezTo>
                <a:cubicBezTo>
                  <a:pt x="30700" y="35519"/>
                  <a:pt x="31418" y="36444"/>
                  <a:pt x="32040" y="37433"/>
                </a:cubicBezTo>
                <a:cubicBezTo>
                  <a:pt x="33173" y="39221"/>
                  <a:pt x="34258" y="41024"/>
                  <a:pt x="35024" y="43018"/>
                </a:cubicBezTo>
                <a:cubicBezTo>
                  <a:pt x="35614" y="44566"/>
                  <a:pt x="36061" y="46145"/>
                  <a:pt x="36300" y="47773"/>
                </a:cubicBezTo>
                <a:cubicBezTo>
                  <a:pt x="36412" y="48571"/>
                  <a:pt x="36316" y="49416"/>
                  <a:pt x="36300" y="50230"/>
                </a:cubicBezTo>
                <a:cubicBezTo>
                  <a:pt x="36268" y="50821"/>
                  <a:pt x="36141" y="51379"/>
                  <a:pt x="35821" y="51890"/>
                </a:cubicBezTo>
                <a:cubicBezTo>
                  <a:pt x="35702" y="52082"/>
                  <a:pt x="35630" y="52169"/>
                  <a:pt x="35521" y="52169"/>
                </a:cubicBezTo>
                <a:cubicBezTo>
                  <a:pt x="35441" y="52169"/>
                  <a:pt x="35339" y="52121"/>
                  <a:pt x="35183" y="52033"/>
                </a:cubicBezTo>
                <a:cubicBezTo>
                  <a:pt x="34545" y="51666"/>
                  <a:pt x="34162" y="51060"/>
                  <a:pt x="33731" y="50501"/>
                </a:cubicBezTo>
                <a:cubicBezTo>
                  <a:pt x="32487" y="48842"/>
                  <a:pt x="31593" y="46991"/>
                  <a:pt x="30700" y="45124"/>
                </a:cubicBezTo>
                <a:cubicBezTo>
                  <a:pt x="30141" y="43975"/>
                  <a:pt x="29662" y="42779"/>
                  <a:pt x="29279" y="41550"/>
                </a:cubicBezTo>
                <a:cubicBezTo>
                  <a:pt x="28737" y="39843"/>
                  <a:pt x="28354" y="38088"/>
                  <a:pt x="28370" y="36269"/>
                </a:cubicBezTo>
                <a:cubicBezTo>
                  <a:pt x="28370" y="36061"/>
                  <a:pt x="28306" y="35854"/>
                  <a:pt x="28274" y="35646"/>
                </a:cubicBezTo>
                <a:cubicBezTo>
                  <a:pt x="28248" y="35408"/>
                  <a:pt x="28111" y="35279"/>
                  <a:pt x="27919" y="35279"/>
                </a:cubicBezTo>
                <a:cubicBezTo>
                  <a:pt x="27880" y="35279"/>
                  <a:pt x="27839" y="35285"/>
                  <a:pt x="27796" y="35295"/>
                </a:cubicBezTo>
                <a:cubicBezTo>
                  <a:pt x="27556" y="35359"/>
                  <a:pt x="27253" y="35455"/>
                  <a:pt x="27285" y="35806"/>
                </a:cubicBezTo>
                <a:cubicBezTo>
                  <a:pt x="27301" y="36141"/>
                  <a:pt x="27381" y="36460"/>
                  <a:pt x="27365" y="36779"/>
                </a:cubicBezTo>
                <a:cubicBezTo>
                  <a:pt x="27301" y="37864"/>
                  <a:pt x="27285" y="38949"/>
                  <a:pt x="27125" y="40018"/>
                </a:cubicBezTo>
                <a:cubicBezTo>
                  <a:pt x="26854" y="41710"/>
                  <a:pt x="26535" y="43417"/>
                  <a:pt x="26168" y="45108"/>
                </a:cubicBezTo>
                <a:cubicBezTo>
                  <a:pt x="25961" y="46050"/>
                  <a:pt x="25610" y="46975"/>
                  <a:pt x="25290" y="47885"/>
                </a:cubicBezTo>
                <a:cubicBezTo>
                  <a:pt x="24652" y="49767"/>
                  <a:pt x="23487" y="51331"/>
                  <a:pt x="22259" y="52847"/>
                </a:cubicBezTo>
                <a:cubicBezTo>
                  <a:pt x="22067" y="53070"/>
                  <a:pt x="21876" y="53278"/>
                  <a:pt x="21684" y="53501"/>
                </a:cubicBezTo>
                <a:lnTo>
                  <a:pt x="21525" y="53453"/>
                </a:lnTo>
                <a:cubicBezTo>
                  <a:pt x="21461" y="53134"/>
                  <a:pt x="21349" y="52831"/>
                  <a:pt x="21317" y="52512"/>
                </a:cubicBezTo>
                <a:cubicBezTo>
                  <a:pt x="21174" y="50900"/>
                  <a:pt x="21238" y="49289"/>
                  <a:pt x="21445" y="47677"/>
                </a:cubicBezTo>
                <a:cubicBezTo>
                  <a:pt x="21621" y="46177"/>
                  <a:pt x="21796" y="44677"/>
                  <a:pt x="22020" y="43194"/>
                </a:cubicBezTo>
                <a:cubicBezTo>
                  <a:pt x="22147" y="42268"/>
                  <a:pt x="22323" y="41343"/>
                  <a:pt x="22530" y="40433"/>
                </a:cubicBezTo>
                <a:cubicBezTo>
                  <a:pt x="22961" y="38534"/>
                  <a:pt x="23424" y="36652"/>
                  <a:pt x="23870" y="34753"/>
                </a:cubicBezTo>
                <a:cubicBezTo>
                  <a:pt x="23966" y="34370"/>
                  <a:pt x="24046" y="33971"/>
                  <a:pt x="24094" y="33556"/>
                </a:cubicBezTo>
                <a:cubicBezTo>
                  <a:pt x="24110" y="33413"/>
                  <a:pt x="24046" y="33205"/>
                  <a:pt x="23950" y="33125"/>
                </a:cubicBezTo>
                <a:cubicBezTo>
                  <a:pt x="23883" y="33092"/>
                  <a:pt x="23784" y="33071"/>
                  <a:pt x="23690" y="33071"/>
                </a:cubicBezTo>
                <a:cubicBezTo>
                  <a:pt x="23606" y="33071"/>
                  <a:pt x="23524" y="33088"/>
                  <a:pt x="23472" y="33125"/>
                </a:cubicBezTo>
                <a:cubicBezTo>
                  <a:pt x="23216" y="33301"/>
                  <a:pt x="22993" y="33524"/>
                  <a:pt x="22833" y="33780"/>
                </a:cubicBezTo>
                <a:cubicBezTo>
                  <a:pt x="22402" y="34466"/>
                  <a:pt x="22083" y="35216"/>
                  <a:pt x="21621" y="35886"/>
                </a:cubicBezTo>
                <a:cubicBezTo>
                  <a:pt x="20855" y="37019"/>
                  <a:pt x="20073" y="38151"/>
                  <a:pt x="19179" y="39189"/>
                </a:cubicBezTo>
                <a:cubicBezTo>
                  <a:pt x="17568" y="41055"/>
                  <a:pt x="15653" y="42539"/>
                  <a:pt x="13339" y="43449"/>
                </a:cubicBezTo>
                <a:cubicBezTo>
                  <a:pt x="12223" y="43880"/>
                  <a:pt x="11106" y="44199"/>
                  <a:pt x="9909" y="44247"/>
                </a:cubicBezTo>
                <a:cubicBezTo>
                  <a:pt x="9873" y="44249"/>
                  <a:pt x="9838" y="44251"/>
                  <a:pt x="9802" y="44251"/>
                </a:cubicBezTo>
                <a:cubicBezTo>
                  <a:pt x="9630" y="44251"/>
                  <a:pt x="9458" y="44220"/>
                  <a:pt x="9287" y="44167"/>
                </a:cubicBezTo>
                <a:cubicBezTo>
                  <a:pt x="8728" y="43991"/>
                  <a:pt x="8616" y="43736"/>
                  <a:pt x="8888" y="43210"/>
                </a:cubicBezTo>
                <a:cubicBezTo>
                  <a:pt x="9542" y="41885"/>
                  <a:pt x="10547" y="40832"/>
                  <a:pt x="11568" y="39811"/>
                </a:cubicBezTo>
                <a:cubicBezTo>
                  <a:pt x="12526" y="38854"/>
                  <a:pt x="13515" y="37912"/>
                  <a:pt x="14552" y="37051"/>
                </a:cubicBezTo>
                <a:cubicBezTo>
                  <a:pt x="15781" y="36029"/>
                  <a:pt x="17057" y="35024"/>
                  <a:pt x="18382" y="34099"/>
                </a:cubicBezTo>
                <a:cubicBezTo>
                  <a:pt x="20025" y="32950"/>
                  <a:pt x="21748" y="31881"/>
                  <a:pt x="23440" y="30780"/>
                </a:cubicBezTo>
                <a:cubicBezTo>
                  <a:pt x="23791" y="30556"/>
                  <a:pt x="23966" y="29759"/>
                  <a:pt x="23695" y="29455"/>
                </a:cubicBezTo>
                <a:cubicBezTo>
                  <a:pt x="23578" y="29324"/>
                  <a:pt x="23327" y="29246"/>
                  <a:pt x="23127" y="29246"/>
                </a:cubicBezTo>
                <a:cubicBezTo>
                  <a:pt x="23108" y="29246"/>
                  <a:pt x="23090" y="29247"/>
                  <a:pt x="23073" y="29248"/>
                </a:cubicBezTo>
                <a:cubicBezTo>
                  <a:pt x="22402" y="29296"/>
                  <a:pt x="21748" y="29376"/>
                  <a:pt x="21110" y="29503"/>
                </a:cubicBezTo>
                <a:cubicBezTo>
                  <a:pt x="19658" y="29775"/>
                  <a:pt x="18238" y="30158"/>
                  <a:pt x="16802" y="30397"/>
                </a:cubicBezTo>
                <a:cubicBezTo>
                  <a:pt x="15255" y="30653"/>
                  <a:pt x="13700" y="30790"/>
                  <a:pt x="12137" y="30790"/>
                </a:cubicBezTo>
                <a:cubicBezTo>
                  <a:pt x="11555" y="30790"/>
                  <a:pt x="10972" y="30771"/>
                  <a:pt x="10388" y="30732"/>
                </a:cubicBezTo>
                <a:cubicBezTo>
                  <a:pt x="9015" y="30636"/>
                  <a:pt x="7659" y="30493"/>
                  <a:pt x="6319" y="30173"/>
                </a:cubicBezTo>
                <a:cubicBezTo>
                  <a:pt x="5026" y="29854"/>
                  <a:pt x="3782" y="29408"/>
                  <a:pt x="2665" y="28690"/>
                </a:cubicBezTo>
                <a:cubicBezTo>
                  <a:pt x="2202" y="28402"/>
                  <a:pt x="1819" y="27988"/>
                  <a:pt x="1420" y="27636"/>
                </a:cubicBezTo>
                <a:cubicBezTo>
                  <a:pt x="1229" y="27477"/>
                  <a:pt x="1245" y="27317"/>
                  <a:pt x="1436" y="27142"/>
                </a:cubicBezTo>
                <a:cubicBezTo>
                  <a:pt x="1947" y="26631"/>
                  <a:pt x="2633" y="26472"/>
                  <a:pt x="3287" y="26328"/>
                </a:cubicBezTo>
                <a:cubicBezTo>
                  <a:pt x="4409" y="26104"/>
                  <a:pt x="5539" y="26027"/>
                  <a:pt x="6673" y="26027"/>
                </a:cubicBezTo>
                <a:cubicBezTo>
                  <a:pt x="7717" y="26027"/>
                  <a:pt x="8765" y="26092"/>
                  <a:pt x="9813" y="26169"/>
                </a:cubicBezTo>
                <a:cubicBezTo>
                  <a:pt x="11249" y="26280"/>
                  <a:pt x="12701" y="26440"/>
                  <a:pt x="14137" y="26615"/>
                </a:cubicBezTo>
                <a:cubicBezTo>
                  <a:pt x="15525" y="26775"/>
                  <a:pt x="16898" y="26966"/>
                  <a:pt x="18270" y="27222"/>
                </a:cubicBezTo>
                <a:cubicBezTo>
                  <a:pt x="19818" y="27493"/>
                  <a:pt x="21349" y="27860"/>
                  <a:pt x="22897" y="28179"/>
                </a:cubicBezTo>
                <a:cubicBezTo>
                  <a:pt x="22983" y="28198"/>
                  <a:pt x="23054" y="28209"/>
                  <a:pt x="23114" y="28209"/>
                </a:cubicBezTo>
                <a:cubicBezTo>
                  <a:pt x="23300" y="28209"/>
                  <a:pt x="23375" y="28105"/>
                  <a:pt x="23424" y="27828"/>
                </a:cubicBezTo>
                <a:cubicBezTo>
                  <a:pt x="23456" y="27605"/>
                  <a:pt x="23487" y="27381"/>
                  <a:pt x="23456" y="27174"/>
                </a:cubicBezTo>
                <a:cubicBezTo>
                  <a:pt x="23440" y="27046"/>
                  <a:pt x="23296" y="26902"/>
                  <a:pt x="23184" y="26823"/>
                </a:cubicBezTo>
                <a:cubicBezTo>
                  <a:pt x="23009" y="26695"/>
                  <a:pt x="22785" y="26631"/>
                  <a:pt x="22610" y="26488"/>
                </a:cubicBezTo>
                <a:cubicBezTo>
                  <a:pt x="21716" y="25786"/>
                  <a:pt x="20823" y="25084"/>
                  <a:pt x="19961" y="24350"/>
                </a:cubicBezTo>
                <a:cubicBezTo>
                  <a:pt x="18733" y="23296"/>
                  <a:pt x="17504" y="22243"/>
                  <a:pt x="16307" y="21158"/>
                </a:cubicBezTo>
                <a:cubicBezTo>
                  <a:pt x="15525" y="20456"/>
                  <a:pt x="14760" y="19722"/>
                  <a:pt x="14042" y="18940"/>
                </a:cubicBezTo>
                <a:cubicBezTo>
                  <a:pt x="12717" y="17536"/>
                  <a:pt x="11441" y="16052"/>
                  <a:pt x="10483" y="14361"/>
                </a:cubicBezTo>
                <a:cubicBezTo>
                  <a:pt x="9813" y="13196"/>
                  <a:pt x="9191" y="12016"/>
                  <a:pt x="8808" y="10707"/>
                </a:cubicBezTo>
                <a:cubicBezTo>
                  <a:pt x="8696" y="10308"/>
                  <a:pt x="8728" y="9941"/>
                  <a:pt x="8936" y="9574"/>
                </a:cubicBezTo>
                <a:cubicBezTo>
                  <a:pt x="9071" y="9348"/>
                  <a:pt x="9351" y="9218"/>
                  <a:pt x="9621" y="9218"/>
                </a:cubicBezTo>
                <a:cubicBezTo>
                  <a:pt x="9733" y="9218"/>
                  <a:pt x="9843" y="9240"/>
                  <a:pt x="9941" y="9287"/>
                </a:cubicBezTo>
                <a:cubicBezTo>
                  <a:pt x="10675" y="9638"/>
                  <a:pt x="11233" y="10197"/>
                  <a:pt x="11760" y="10787"/>
                </a:cubicBezTo>
                <a:cubicBezTo>
                  <a:pt x="12574" y="11665"/>
                  <a:pt x="13387" y="12526"/>
                  <a:pt x="14201" y="13420"/>
                </a:cubicBezTo>
                <a:cubicBezTo>
                  <a:pt x="14791" y="14074"/>
                  <a:pt x="15366" y="14728"/>
                  <a:pt x="15972" y="15382"/>
                </a:cubicBezTo>
                <a:cubicBezTo>
                  <a:pt x="16898" y="16419"/>
                  <a:pt x="17855" y="17457"/>
                  <a:pt x="18796" y="18478"/>
                </a:cubicBezTo>
                <a:cubicBezTo>
                  <a:pt x="19483" y="19244"/>
                  <a:pt x="20169" y="20010"/>
                  <a:pt x="20871" y="20775"/>
                </a:cubicBezTo>
                <a:cubicBezTo>
                  <a:pt x="21796" y="21765"/>
                  <a:pt x="22722" y="22738"/>
                  <a:pt x="23631" y="23727"/>
                </a:cubicBezTo>
                <a:cubicBezTo>
                  <a:pt x="24110" y="24238"/>
                  <a:pt x="24557" y="24780"/>
                  <a:pt x="25019" y="25291"/>
                </a:cubicBezTo>
                <a:cubicBezTo>
                  <a:pt x="25099" y="25387"/>
                  <a:pt x="25211" y="25451"/>
                  <a:pt x="25338" y="25498"/>
                </a:cubicBezTo>
                <a:cubicBezTo>
                  <a:pt x="25418" y="25540"/>
                  <a:pt x="25487" y="25560"/>
                  <a:pt x="25548" y="25560"/>
                </a:cubicBezTo>
                <a:cubicBezTo>
                  <a:pt x="25696" y="25560"/>
                  <a:pt x="25792" y="25442"/>
                  <a:pt x="25849" y="25227"/>
                </a:cubicBezTo>
                <a:cubicBezTo>
                  <a:pt x="26088" y="24334"/>
                  <a:pt x="25737" y="23616"/>
                  <a:pt x="25195" y="22945"/>
                </a:cubicBezTo>
                <a:cubicBezTo>
                  <a:pt x="24812" y="22483"/>
                  <a:pt x="24349" y="22052"/>
                  <a:pt x="24014" y="21541"/>
                </a:cubicBezTo>
                <a:cubicBezTo>
                  <a:pt x="23599" y="20871"/>
                  <a:pt x="23248" y="20169"/>
                  <a:pt x="22929" y="19451"/>
                </a:cubicBezTo>
                <a:cubicBezTo>
                  <a:pt x="21764" y="16834"/>
                  <a:pt x="20887" y="14106"/>
                  <a:pt x="20089" y="11361"/>
                </a:cubicBezTo>
                <a:cubicBezTo>
                  <a:pt x="19626" y="9734"/>
                  <a:pt x="19323" y="8074"/>
                  <a:pt x="19195" y="6383"/>
                </a:cubicBezTo>
                <a:cubicBezTo>
                  <a:pt x="19131" y="5490"/>
                  <a:pt x="19084" y="4628"/>
                  <a:pt x="19291" y="3750"/>
                </a:cubicBezTo>
                <a:cubicBezTo>
                  <a:pt x="19307" y="3607"/>
                  <a:pt x="19371" y="3463"/>
                  <a:pt x="19419" y="3335"/>
                </a:cubicBezTo>
                <a:cubicBezTo>
                  <a:pt x="19451" y="3320"/>
                  <a:pt x="19483" y="3320"/>
                  <a:pt x="19530" y="3304"/>
                </a:cubicBezTo>
                <a:cubicBezTo>
                  <a:pt x="19706" y="3591"/>
                  <a:pt x="19913" y="3846"/>
                  <a:pt x="20057" y="4149"/>
                </a:cubicBezTo>
                <a:cubicBezTo>
                  <a:pt x="20711" y="5537"/>
                  <a:pt x="21381" y="6910"/>
                  <a:pt x="21956" y="8330"/>
                </a:cubicBezTo>
                <a:cubicBezTo>
                  <a:pt x="22610" y="10005"/>
                  <a:pt x="23168" y="11712"/>
                  <a:pt x="23743" y="13420"/>
                </a:cubicBezTo>
                <a:cubicBezTo>
                  <a:pt x="24142" y="14584"/>
                  <a:pt x="24541" y="15749"/>
                  <a:pt x="24844" y="16930"/>
                </a:cubicBezTo>
                <a:cubicBezTo>
                  <a:pt x="25306" y="18797"/>
                  <a:pt x="25737" y="20680"/>
                  <a:pt x="26088" y="22562"/>
                </a:cubicBezTo>
                <a:cubicBezTo>
                  <a:pt x="26184" y="23105"/>
                  <a:pt x="26391" y="23488"/>
                  <a:pt x="26806" y="23791"/>
                </a:cubicBezTo>
                <a:cubicBezTo>
                  <a:pt x="26941" y="23895"/>
                  <a:pt x="27056" y="23947"/>
                  <a:pt x="27148" y="23947"/>
                </a:cubicBezTo>
                <a:cubicBezTo>
                  <a:pt x="27296" y="23947"/>
                  <a:pt x="27381" y="23811"/>
                  <a:pt x="27381" y="23536"/>
                </a:cubicBezTo>
                <a:cubicBezTo>
                  <a:pt x="27413" y="22531"/>
                  <a:pt x="27397" y="21541"/>
                  <a:pt x="27397" y="20552"/>
                </a:cubicBezTo>
                <a:cubicBezTo>
                  <a:pt x="27397" y="18972"/>
                  <a:pt x="27333" y="17377"/>
                  <a:pt x="27413" y="15813"/>
                </a:cubicBezTo>
                <a:cubicBezTo>
                  <a:pt x="27508" y="14281"/>
                  <a:pt x="27684" y="12750"/>
                  <a:pt x="27939" y="11250"/>
                </a:cubicBezTo>
                <a:cubicBezTo>
                  <a:pt x="28179" y="9909"/>
                  <a:pt x="28498" y="8601"/>
                  <a:pt x="28912" y="7309"/>
                </a:cubicBezTo>
                <a:cubicBezTo>
                  <a:pt x="29503" y="5506"/>
                  <a:pt x="30253" y="3750"/>
                  <a:pt x="31465" y="2250"/>
                </a:cubicBezTo>
                <a:cubicBezTo>
                  <a:pt x="31689" y="1979"/>
                  <a:pt x="31992" y="1772"/>
                  <a:pt x="32311" y="1485"/>
                </a:cubicBezTo>
                <a:close/>
                <a:moveTo>
                  <a:pt x="32247" y="1"/>
                </a:moveTo>
                <a:cubicBezTo>
                  <a:pt x="32152" y="33"/>
                  <a:pt x="32056" y="96"/>
                  <a:pt x="31960" y="128"/>
                </a:cubicBezTo>
                <a:cubicBezTo>
                  <a:pt x="31258" y="384"/>
                  <a:pt x="30668" y="814"/>
                  <a:pt x="30189" y="1421"/>
                </a:cubicBezTo>
                <a:cubicBezTo>
                  <a:pt x="29248" y="2602"/>
                  <a:pt x="28593" y="3926"/>
                  <a:pt x="28083" y="5314"/>
                </a:cubicBezTo>
                <a:cubicBezTo>
                  <a:pt x="27748" y="6208"/>
                  <a:pt x="27413" y="7117"/>
                  <a:pt x="27173" y="8027"/>
                </a:cubicBezTo>
                <a:cubicBezTo>
                  <a:pt x="26742" y="9606"/>
                  <a:pt x="26407" y="11218"/>
                  <a:pt x="26296" y="12877"/>
                </a:cubicBezTo>
                <a:cubicBezTo>
                  <a:pt x="26248" y="13675"/>
                  <a:pt x="26168" y="14473"/>
                  <a:pt x="26104" y="15271"/>
                </a:cubicBezTo>
                <a:cubicBezTo>
                  <a:pt x="26072" y="15701"/>
                  <a:pt x="26056" y="16116"/>
                  <a:pt x="26009" y="16643"/>
                </a:cubicBezTo>
                <a:cubicBezTo>
                  <a:pt x="25929" y="16467"/>
                  <a:pt x="25881" y="16403"/>
                  <a:pt x="25849" y="16324"/>
                </a:cubicBezTo>
                <a:cubicBezTo>
                  <a:pt x="25019" y="13484"/>
                  <a:pt x="23998" y="10707"/>
                  <a:pt x="22897" y="7963"/>
                </a:cubicBezTo>
                <a:cubicBezTo>
                  <a:pt x="22243" y="6335"/>
                  <a:pt x="21541" y="4740"/>
                  <a:pt x="20663" y="3240"/>
                </a:cubicBezTo>
                <a:cubicBezTo>
                  <a:pt x="20472" y="2921"/>
                  <a:pt x="20264" y="2586"/>
                  <a:pt x="19977" y="2362"/>
                </a:cubicBezTo>
                <a:cubicBezTo>
                  <a:pt x="19837" y="2244"/>
                  <a:pt x="19665" y="2190"/>
                  <a:pt x="19487" y="2190"/>
                </a:cubicBezTo>
                <a:cubicBezTo>
                  <a:pt x="19019" y="2190"/>
                  <a:pt x="18510" y="2560"/>
                  <a:pt x="18429" y="3080"/>
                </a:cubicBezTo>
                <a:cubicBezTo>
                  <a:pt x="18350" y="3543"/>
                  <a:pt x="18286" y="4022"/>
                  <a:pt x="18286" y="4500"/>
                </a:cubicBezTo>
                <a:cubicBezTo>
                  <a:pt x="18302" y="5298"/>
                  <a:pt x="18302" y="6096"/>
                  <a:pt x="18429" y="6894"/>
                </a:cubicBezTo>
                <a:cubicBezTo>
                  <a:pt x="18621" y="8170"/>
                  <a:pt x="18812" y="9447"/>
                  <a:pt x="19163" y="10691"/>
                </a:cubicBezTo>
                <a:cubicBezTo>
                  <a:pt x="19626" y="12335"/>
                  <a:pt x="20201" y="13930"/>
                  <a:pt x="20775" y="15542"/>
                </a:cubicBezTo>
                <a:cubicBezTo>
                  <a:pt x="21110" y="16499"/>
                  <a:pt x="21509" y="17441"/>
                  <a:pt x="21892" y="18382"/>
                </a:cubicBezTo>
                <a:cubicBezTo>
                  <a:pt x="22083" y="18829"/>
                  <a:pt x="22275" y="19260"/>
                  <a:pt x="22466" y="19706"/>
                </a:cubicBezTo>
                <a:cubicBezTo>
                  <a:pt x="22355" y="19706"/>
                  <a:pt x="22307" y="19658"/>
                  <a:pt x="22259" y="19627"/>
                </a:cubicBezTo>
                <a:cubicBezTo>
                  <a:pt x="21732" y="19084"/>
                  <a:pt x="21206" y="18573"/>
                  <a:pt x="20695" y="18031"/>
                </a:cubicBezTo>
                <a:cubicBezTo>
                  <a:pt x="19850" y="17153"/>
                  <a:pt x="19020" y="16260"/>
                  <a:pt x="18190" y="15366"/>
                </a:cubicBezTo>
                <a:cubicBezTo>
                  <a:pt x="17360" y="14473"/>
                  <a:pt x="16531" y="13579"/>
                  <a:pt x="15685" y="12702"/>
                </a:cubicBezTo>
                <a:cubicBezTo>
                  <a:pt x="14903" y="11856"/>
                  <a:pt x="14073" y="11042"/>
                  <a:pt x="13292" y="10197"/>
                </a:cubicBezTo>
                <a:cubicBezTo>
                  <a:pt x="12574" y="9399"/>
                  <a:pt x="11808" y="8633"/>
                  <a:pt x="10898" y="8043"/>
                </a:cubicBezTo>
                <a:cubicBezTo>
                  <a:pt x="10430" y="7736"/>
                  <a:pt x="9961" y="7568"/>
                  <a:pt x="9493" y="7568"/>
                </a:cubicBezTo>
                <a:cubicBezTo>
                  <a:pt x="9036" y="7568"/>
                  <a:pt x="8579" y="7728"/>
                  <a:pt x="8122" y="8074"/>
                </a:cubicBezTo>
                <a:cubicBezTo>
                  <a:pt x="7420" y="8601"/>
                  <a:pt x="7244" y="9367"/>
                  <a:pt x="7340" y="10149"/>
                </a:cubicBezTo>
                <a:cubicBezTo>
                  <a:pt x="7420" y="10835"/>
                  <a:pt x="7643" y="11505"/>
                  <a:pt x="7898" y="12143"/>
                </a:cubicBezTo>
                <a:cubicBezTo>
                  <a:pt x="8808" y="14473"/>
                  <a:pt x="10212" y="16499"/>
                  <a:pt x="11856" y="18350"/>
                </a:cubicBezTo>
                <a:cubicBezTo>
                  <a:pt x="12717" y="19307"/>
                  <a:pt x="13659" y="20201"/>
                  <a:pt x="14584" y="21095"/>
                </a:cubicBezTo>
                <a:cubicBezTo>
                  <a:pt x="16259" y="22722"/>
                  <a:pt x="18078" y="24142"/>
                  <a:pt x="19977" y="25514"/>
                </a:cubicBezTo>
                <a:cubicBezTo>
                  <a:pt x="20328" y="25770"/>
                  <a:pt x="20663" y="26041"/>
                  <a:pt x="21094" y="26360"/>
                </a:cubicBezTo>
                <a:cubicBezTo>
                  <a:pt x="20903" y="26360"/>
                  <a:pt x="20839" y="26360"/>
                  <a:pt x="20759" y="26344"/>
                </a:cubicBezTo>
                <a:cubicBezTo>
                  <a:pt x="19786" y="26169"/>
                  <a:pt x="18828" y="25977"/>
                  <a:pt x="17855" y="25833"/>
                </a:cubicBezTo>
                <a:cubicBezTo>
                  <a:pt x="16275" y="25610"/>
                  <a:pt x="14680" y="25419"/>
                  <a:pt x="13084" y="25259"/>
                </a:cubicBezTo>
                <a:cubicBezTo>
                  <a:pt x="11489" y="25084"/>
                  <a:pt x="9877" y="24924"/>
                  <a:pt x="8265" y="24860"/>
                </a:cubicBezTo>
                <a:cubicBezTo>
                  <a:pt x="7721" y="24840"/>
                  <a:pt x="7176" y="24824"/>
                  <a:pt x="6630" y="24824"/>
                </a:cubicBezTo>
                <a:cubicBezTo>
                  <a:pt x="5479" y="24824"/>
                  <a:pt x="4328" y="24893"/>
                  <a:pt x="3191" y="25131"/>
                </a:cubicBezTo>
                <a:cubicBezTo>
                  <a:pt x="2266" y="25323"/>
                  <a:pt x="1372" y="25610"/>
                  <a:pt x="639" y="26232"/>
                </a:cubicBezTo>
                <a:cubicBezTo>
                  <a:pt x="112" y="26663"/>
                  <a:pt x="0" y="27317"/>
                  <a:pt x="335" y="27924"/>
                </a:cubicBezTo>
                <a:cubicBezTo>
                  <a:pt x="750" y="28658"/>
                  <a:pt x="1388" y="29184"/>
                  <a:pt x="2059" y="29631"/>
                </a:cubicBezTo>
                <a:cubicBezTo>
                  <a:pt x="3495" y="30588"/>
                  <a:pt x="5106" y="31195"/>
                  <a:pt x="6813" y="31498"/>
                </a:cubicBezTo>
                <a:cubicBezTo>
                  <a:pt x="8154" y="31737"/>
                  <a:pt x="9526" y="31913"/>
                  <a:pt x="10882" y="32008"/>
                </a:cubicBezTo>
                <a:cubicBezTo>
                  <a:pt x="11483" y="32054"/>
                  <a:pt x="12083" y="32076"/>
                  <a:pt x="12680" y="32076"/>
                </a:cubicBezTo>
                <a:cubicBezTo>
                  <a:pt x="15016" y="32076"/>
                  <a:pt x="17323" y="31744"/>
                  <a:pt x="19610" y="31211"/>
                </a:cubicBezTo>
                <a:cubicBezTo>
                  <a:pt x="19961" y="31131"/>
                  <a:pt x="20296" y="31067"/>
                  <a:pt x="20647" y="30987"/>
                </a:cubicBezTo>
                <a:cubicBezTo>
                  <a:pt x="20663" y="31019"/>
                  <a:pt x="20663" y="31051"/>
                  <a:pt x="20679" y="31083"/>
                </a:cubicBezTo>
                <a:cubicBezTo>
                  <a:pt x="20360" y="31290"/>
                  <a:pt x="20057" y="31498"/>
                  <a:pt x="19754" y="31705"/>
                </a:cubicBezTo>
                <a:cubicBezTo>
                  <a:pt x="17584" y="33109"/>
                  <a:pt x="15509" y="34625"/>
                  <a:pt x="13563" y="36317"/>
                </a:cubicBezTo>
                <a:cubicBezTo>
                  <a:pt x="11919" y="37753"/>
                  <a:pt x="10340" y="39252"/>
                  <a:pt x="8983" y="40960"/>
                </a:cubicBezTo>
                <a:cubicBezTo>
                  <a:pt x="8473" y="41614"/>
                  <a:pt x="7946" y="42252"/>
                  <a:pt x="7771" y="43098"/>
                </a:cubicBezTo>
                <a:cubicBezTo>
                  <a:pt x="7707" y="43433"/>
                  <a:pt x="7675" y="43880"/>
                  <a:pt x="7835" y="44167"/>
                </a:cubicBezTo>
                <a:cubicBezTo>
                  <a:pt x="8186" y="44853"/>
                  <a:pt x="8792" y="45300"/>
                  <a:pt x="9606" y="45348"/>
                </a:cubicBezTo>
                <a:cubicBezTo>
                  <a:pt x="9767" y="45360"/>
                  <a:pt x="9926" y="45365"/>
                  <a:pt x="10085" y="45365"/>
                </a:cubicBezTo>
                <a:cubicBezTo>
                  <a:pt x="11403" y="45365"/>
                  <a:pt x="12639" y="44969"/>
                  <a:pt x="13850" y="44470"/>
                </a:cubicBezTo>
                <a:cubicBezTo>
                  <a:pt x="15765" y="43688"/>
                  <a:pt x="17488" y="42555"/>
                  <a:pt x="18956" y="41087"/>
                </a:cubicBezTo>
                <a:cubicBezTo>
                  <a:pt x="19754" y="40290"/>
                  <a:pt x="20488" y="39396"/>
                  <a:pt x="21222" y="38534"/>
                </a:cubicBezTo>
                <a:cubicBezTo>
                  <a:pt x="21525" y="38183"/>
                  <a:pt x="21780" y="37800"/>
                  <a:pt x="22099" y="37370"/>
                </a:cubicBezTo>
                <a:cubicBezTo>
                  <a:pt x="22115" y="37497"/>
                  <a:pt x="22131" y="37545"/>
                  <a:pt x="22115" y="37577"/>
                </a:cubicBezTo>
                <a:cubicBezTo>
                  <a:pt x="21956" y="38487"/>
                  <a:pt x="21748" y="39380"/>
                  <a:pt x="21605" y="40274"/>
                </a:cubicBezTo>
                <a:cubicBezTo>
                  <a:pt x="21349" y="41773"/>
                  <a:pt x="21094" y="43273"/>
                  <a:pt x="20887" y="44773"/>
                </a:cubicBezTo>
                <a:cubicBezTo>
                  <a:pt x="20711" y="46066"/>
                  <a:pt x="20536" y="47342"/>
                  <a:pt x="20472" y="48651"/>
                </a:cubicBezTo>
                <a:cubicBezTo>
                  <a:pt x="20392" y="49959"/>
                  <a:pt x="20424" y="51299"/>
                  <a:pt x="20472" y="52608"/>
                </a:cubicBezTo>
                <a:cubicBezTo>
                  <a:pt x="20488" y="53262"/>
                  <a:pt x="20647" y="53900"/>
                  <a:pt x="21222" y="54347"/>
                </a:cubicBezTo>
                <a:cubicBezTo>
                  <a:pt x="21399" y="54490"/>
                  <a:pt x="21567" y="54567"/>
                  <a:pt x="21734" y="54567"/>
                </a:cubicBezTo>
                <a:cubicBezTo>
                  <a:pt x="21882" y="54567"/>
                  <a:pt x="22029" y="54506"/>
                  <a:pt x="22179" y="54379"/>
                </a:cubicBezTo>
                <a:cubicBezTo>
                  <a:pt x="22402" y="54203"/>
                  <a:pt x="22594" y="54012"/>
                  <a:pt x="22785" y="53804"/>
                </a:cubicBezTo>
                <a:cubicBezTo>
                  <a:pt x="24572" y="51953"/>
                  <a:pt x="25913" y="49831"/>
                  <a:pt x="26615" y="47342"/>
                </a:cubicBezTo>
                <a:cubicBezTo>
                  <a:pt x="27046" y="45778"/>
                  <a:pt x="27381" y="44167"/>
                  <a:pt x="27732" y="42571"/>
                </a:cubicBezTo>
                <a:cubicBezTo>
                  <a:pt x="27875" y="41997"/>
                  <a:pt x="27955" y="41406"/>
                  <a:pt x="28083" y="40768"/>
                </a:cubicBezTo>
                <a:cubicBezTo>
                  <a:pt x="28131" y="40880"/>
                  <a:pt x="28179" y="40960"/>
                  <a:pt x="28194" y="41024"/>
                </a:cubicBezTo>
                <a:cubicBezTo>
                  <a:pt x="28625" y="42220"/>
                  <a:pt x="28976" y="43433"/>
                  <a:pt x="29487" y="44582"/>
                </a:cubicBezTo>
                <a:cubicBezTo>
                  <a:pt x="30428" y="46656"/>
                  <a:pt x="31450" y="48666"/>
                  <a:pt x="32742" y="50533"/>
                </a:cubicBezTo>
                <a:cubicBezTo>
                  <a:pt x="33316" y="51379"/>
                  <a:pt x="33907" y="52209"/>
                  <a:pt x="34768" y="52815"/>
                </a:cubicBezTo>
                <a:cubicBezTo>
                  <a:pt x="35063" y="53014"/>
                  <a:pt x="35360" y="53122"/>
                  <a:pt x="35638" y="53122"/>
                </a:cubicBezTo>
                <a:cubicBezTo>
                  <a:pt x="36053" y="53122"/>
                  <a:pt x="36425" y="52881"/>
                  <a:pt x="36683" y="52336"/>
                </a:cubicBezTo>
                <a:cubicBezTo>
                  <a:pt x="37146" y="51379"/>
                  <a:pt x="37162" y="50342"/>
                  <a:pt x="37242" y="49321"/>
                </a:cubicBezTo>
                <a:cubicBezTo>
                  <a:pt x="37353" y="47948"/>
                  <a:pt x="37050" y="46608"/>
                  <a:pt x="36731" y="45300"/>
                </a:cubicBezTo>
                <a:cubicBezTo>
                  <a:pt x="36316" y="43608"/>
                  <a:pt x="35678" y="41997"/>
                  <a:pt x="34912" y="40417"/>
                </a:cubicBezTo>
                <a:cubicBezTo>
                  <a:pt x="34625" y="39811"/>
                  <a:pt x="34274" y="39236"/>
                  <a:pt x="33955" y="38630"/>
                </a:cubicBezTo>
                <a:lnTo>
                  <a:pt x="33955" y="38630"/>
                </a:lnTo>
                <a:cubicBezTo>
                  <a:pt x="34098" y="38646"/>
                  <a:pt x="34194" y="38710"/>
                  <a:pt x="34290" y="38790"/>
                </a:cubicBezTo>
                <a:cubicBezTo>
                  <a:pt x="34928" y="39300"/>
                  <a:pt x="35518" y="39859"/>
                  <a:pt x="36172" y="40321"/>
                </a:cubicBezTo>
                <a:cubicBezTo>
                  <a:pt x="37497" y="41279"/>
                  <a:pt x="38821" y="42220"/>
                  <a:pt x="40161" y="43114"/>
                </a:cubicBezTo>
                <a:cubicBezTo>
                  <a:pt x="41310" y="43896"/>
                  <a:pt x="42507" y="44598"/>
                  <a:pt x="43672" y="45332"/>
                </a:cubicBezTo>
                <a:cubicBezTo>
                  <a:pt x="44486" y="45842"/>
                  <a:pt x="45283" y="46385"/>
                  <a:pt x="46225" y="46656"/>
                </a:cubicBezTo>
                <a:cubicBezTo>
                  <a:pt x="46331" y="46685"/>
                  <a:pt x="46428" y="46700"/>
                  <a:pt x="46514" y="46700"/>
                </a:cubicBezTo>
                <a:cubicBezTo>
                  <a:pt x="46807" y="46700"/>
                  <a:pt x="46986" y="46530"/>
                  <a:pt x="47023" y="46161"/>
                </a:cubicBezTo>
                <a:cubicBezTo>
                  <a:pt x="47038" y="45922"/>
                  <a:pt x="47054" y="45667"/>
                  <a:pt x="46975" y="45443"/>
                </a:cubicBezTo>
                <a:cubicBezTo>
                  <a:pt x="46672" y="44630"/>
                  <a:pt x="46400" y="43768"/>
                  <a:pt x="45969" y="43018"/>
                </a:cubicBezTo>
                <a:cubicBezTo>
                  <a:pt x="45188" y="41646"/>
                  <a:pt x="44230" y="40385"/>
                  <a:pt x="43097" y="39268"/>
                </a:cubicBezTo>
                <a:cubicBezTo>
                  <a:pt x="41964" y="38151"/>
                  <a:pt x="40864" y="36971"/>
                  <a:pt x="39651" y="35934"/>
                </a:cubicBezTo>
                <a:cubicBezTo>
                  <a:pt x="38183" y="34657"/>
                  <a:pt x="36667" y="33413"/>
                  <a:pt x="34992" y="32391"/>
                </a:cubicBezTo>
                <a:cubicBezTo>
                  <a:pt x="34944" y="32343"/>
                  <a:pt x="34896" y="32280"/>
                  <a:pt x="34800" y="32184"/>
                </a:cubicBezTo>
                <a:cubicBezTo>
                  <a:pt x="35263" y="32136"/>
                  <a:pt x="35646" y="32088"/>
                  <a:pt x="36029" y="32040"/>
                </a:cubicBezTo>
                <a:cubicBezTo>
                  <a:pt x="38550" y="31721"/>
                  <a:pt x="41007" y="31195"/>
                  <a:pt x="43432" y="30477"/>
                </a:cubicBezTo>
                <a:cubicBezTo>
                  <a:pt x="44533" y="30142"/>
                  <a:pt x="45618" y="29727"/>
                  <a:pt x="46703" y="29312"/>
                </a:cubicBezTo>
                <a:cubicBezTo>
                  <a:pt x="48139" y="28769"/>
                  <a:pt x="49528" y="28115"/>
                  <a:pt x="50788" y="27222"/>
                </a:cubicBezTo>
                <a:cubicBezTo>
                  <a:pt x="51730" y="26551"/>
                  <a:pt x="52464" y="25722"/>
                  <a:pt x="52511" y="24461"/>
                </a:cubicBezTo>
                <a:cubicBezTo>
                  <a:pt x="52511" y="24413"/>
                  <a:pt x="52575" y="24381"/>
                  <a:pt x="52607" y="24334"/>
                </a:cubicBezTo>
                <a:lnTo>
                  <a:pt x="52591" y="24334"/>
                </a:lnTo>
                <a:lnTo>
                  <a:pt x="52591" y="24062"/>
                </a:lnTo>
                <a:cubicBezTo>
                  <a:pt x="52527" y="23839"/>
                  <a:pt x="52432" y="23632"/>
                  <a:pt x="52384" y="23424"/>
                </a:cubicBezTo>
                <a:cubicBezTo>
                  <a:pt x="52240" y="22945"/>
                  <a:pt x="51969" y="22610"/>
                  <a:pt x="51506" y="22387"/>
                </a:cubicBezTo>
                <a:cubicBezTo>
                  <a:pt x="50756" y="22004"/>
                  <a:pt x="49927" y="21860"/>
                  <a:pt x="49097" y="21781"/>
                </a:cubicBezTo>
                <a:cubicBezTo>
                  <a:pt x="48649" y="21732"/>
                  <a:pt x="48202" y="21710"/>
                  <a:pt x="47758" y="21710"/>
                </a:cubicBezTo>
                <a:cubicBezTo>
                  <a:pt x="46303" y="21710"/>
                  <a:pt x="44866" y="21949"/>
                  <a:pt x="43448" y="22291"/>
                </a:cubicBezTo>
                <a:cubicBezTo>
                  <a:pt x="41486" y="22786"/>
                  <a:pt x="39587" y="23440"/>
                  <a:pt x="37736" y="24270"/>
                </a:cubicBezTo>
                <a:cubicBezTo>
                  <a:pt x="36890" y="24637"/>
                  <a:pt x="36061" y="25036"/>
                  <a:pt x="35215" y="25403"/>
                </a:cubicBezTo>
                <a:cubicBezTo>
                  <a:pt x="35180" y="25420"/>
                  <a:pt x="35145" y="25433"/>
                  <a:pt x="35100" y="25433"/>
                </a:cubicBezTo>
                <a:cubicBezTo>
                  <a:pt x="35062" y="25433"/>
                  <a:pt x="35017" y="25424"/>
                  <a:pt x="34960" y="25403"/>
                </a:cubicBezTo>
                <a:cubicBezTo>
                  <a:pt x="35263" y="25099"/>
                  <a:pt x="35566" y="24780"/>
                  <a:pt x="35885" y="24493"/>
                </a:cubicBezTo>
                <a:cubicBezTo>
                  <a:pt x="36795" y="23600"/>
                  <a:pt x="37704" y="22722"/>
                  <a:pt x="38614" y="21844"/>
                </a:cubicBezTo>
                <a:cubicBezTo>
                  <a:pt x="39204" y="21254"/>
                  <a:pt x="39779" y="20648"/>
                  <a:pt x="40369" y="20041"/>
                </a:cubicBezTo>
                <a:cubicBezTo>
                  <a:pt x="41933" y="18446"/>
                  <a:pt x="43305" y="16707"/>
                  <a:pt x="44454" y="14808"/>
                </a:cubicBezTo>
                <a:cubicBezTo>
                  <a:pt x="45220" y="13579"/>
                  <a:pt x="45842" y="12271"/>
                  <a:pt x="45969" y="10771"/>
                </a:cubicBezTo>
                <a:cubicBezTo>
                  <a:pt x="46001" y="10276"/>
                  <a:pt x="45938" y="9830"/>
                  <a:pt x="45762" y="9383"/>
                </a:cubicBezTo>
                <a:cubicBezTo>
                  <a:pt x="45619" y="9025"/>
                  <a:pt x="45142" y="8783"/>
                  <a:pt x="44665" y="8783"/>
                </a:cubicBezTo>
                <a:cubicBezTo>
                  <a:pt x="44610" y="8783"/>
                  <a:pt x="44556" y="8786"/>
                  <a:pt x="44501" y="8792"/>
                </a:cubicBezTo>
                <a:cubicBezTo>
                  <a:pt x="43560" y="8936"/>
                  <a:pt x="42746" y="9383"/>
                  <a:pt x="41933" y="9846"/>
                </a:cubicBezTo>
                <a:cubicBezTo>
                  <a:pt x="40257" y="10819"/>
                  <a:pt x="38709" y="11952"/>
                  <a:pt x="37257" y="13212"/>
                </a:cubicBezTo>
                <a:cubicBezTo>
                  <a:pt x="36316" y="14010"/>
                  <a:pt x="35407" y="14856"/>
                  <a:pt x="34577" y="15765"/>
                </a:cubicBezTo>
                <a:cubicBezTo>
                  <a:pt x="33412" y="17058"/>
                  <a:pt x="32327" y="18446"/>
                  <a:pt x="31210" y="19786"/>
                </a:cubicBezTo>
                <a:cubicBezTo>
                  <a:pt x="31162" y="19834"/>
                  <a:pt x="31130" y="19866"/>
                  <a:pt x="31035" y="19994"/>
                </a:cubicBezTo>
                <a:cubicBezTo>
                  <a:pt x="31067" y="19802"/>
                  <a:pt x="31067" y="19706"/>
                  <a:pt x="31098" y="19611"/>
                </a:cubicBezTo>
                <a:cubicBezTo>
                  <a:pt x="31450" y="18206"/>
                  <a:pt x="31848" y="16818"/>
                  <a:pt x="32152" y="15398"/>
                </a:cubicBezTo>
                <a:cubicBezTo>
                  <a:pt x="32598" y="13276"/>
                  <a:pt x="33029" y="11138"/>
                  <a:pt x="33380" y="8984"/>
                </a:cubicBezTo>
                <a:cubicBezTo>
                  <a:pt x="33635" y="7340"/>
                  <a:pt x="33779" y="5681"/>
                  <a:pt x="33875" y="4038"/>
                </a:cubicBezTo>
                <a:cubicBezTo>
                  <a:pt x="33923" y="3224"/>
                  <a:pt x="33795" y="2394"/>
                  <a:pt x="33667" y="1580"/>
                </a:cubicBezTo>
                <a:cubicBezTo>
                  <a:pt x="33540" y="814"/>
                  <a:pt x="33221" y="128"/>
                  <a:pt x="32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0" name="Google Shape;480;p48"/>
          <p:cNvCxnSpPr/>
          <p:nvPr/>
        </p:nvCxnSpPr>
        <p:spPr>
          <a:xfrm>
            <a:off x="4675200" y="4513655"/>
            <a:ext cx="9852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9" name="Google Shape;479;p48"/>
          <p:cNvSpPr/>
          <p:nvPr/>
        </p:nvSpPr>
        <p:spPr>
          <a:xfrm flipH="1">
            <a:off x="7125725" y="-1235335"/>
            <a:ext cx="2110633" cy="2189228"/>
          </a:xfrm>
          <a:custGeom>
            <a:avLst/>
            <a:gdLst/>
            <a:ahLst/>
            <a:cxnLst/>
            <a:rect l="l" t="t" r="r" b="b"/>
            <a:pathLst>
              <a:path w="52608" h="54567" extrusionOk="0">
                <a:moveTo>
                  <a:pt x="32311" y="1485"/>
                </a:moveTo>
                <a:cubicBezTo>
                  <a:pt x="32582" y="2075"/>
                  <a:pt x="32694" y="2633"/>
                  <a:pt x="32678" y="3176"/>
                </a:cubicBezTo>
                <a:cubicBezTo>
                  <a:pt x="32630" y="4389"/>
                  <a:pt x="32550" y="5617"/>
                  <a:pt x="32407" y="6814"/>
                </a:cubicBezTo>
                <a:cubicBezTo>
                  <a:pt x="32263" y="8106"/>
                  <a:pt x="32072" y="9383"/>
                  <a:pt x="31848" y="10659"/>
                </a:cubicBezTo>
                <a:cubicBezTo>
                  <a:pt x="31657" y="11744"/>
                  <a:pt x="31434" y="12829"/>
                  <a:pt x="31194" y="13898"/>
                </a:cubicBezTo>
                <a:cubicBezTo>
                  <a:pt x="30716" y="15957"/>
                  <a:pt x="30221" y="17999"/>
                  <a:pt x="29726" y="20041"/>
                </a:cubicBezTo>
                <a:cubicBezTo>
                  <a:pt x="29503" y="20903"/>
                  <a:pt x="29264" y="21765"/>
                  <a:pt x="29040" y="22626"/>
                </a:cubicBezTo>
                <a:cubicBezTo>
                  <a:pt x="28912" y="23121"/>
                  <a:pt x="29311" y="23775"/>
                  <a:pt x="29822" y="23839"/>
                </a:cubicBezTo>
                <a:cubicBezTo>
                  <a:pt x="29950" y="23839"/>
                  <a:pt x="30141" y="23695"/>
                  <a:pt x="30237" y="23552"/>
                </a:cubicBezTo>
                <a:cubicBezTo>
                  <a:pt x="30492" y="23217"/>
                  <a:pt x="30700" y="22866"/>
                  <a:pt x="30923" y="22499"/>
                </a:cubicBezTo>
                <a:cubicBezTo>
                  <a:pt x="32168" y="20504"/>
                  <a:pt x="33604" y="18621"/>
                  <a:pt x="35215" y="16898"/>
                </a:cubicBezTo>
                <a:cubicBezTo>
                  <a:pt x="37385" y="14600"/>
                  <a:pt x="39794" y="12574"/>
                  <a:pt x="42507" y="10947"/>
                </a:cubicBezTo>
                <a:cubicBezTo>
                  <a:pt x="43097" y="10595"/>
                  <a:pt x="43752" y="10388"/>
                  <a:pt x="44390" y="10117"/>
                </a:cubicBezTo>
                <a:cubicBezTo>
                  <a:pt x="44517" y="10069"/>
                  <a:pt x="44661" y="10069"/>
                  <a:pt x="44837" y="10053"/>
                </a:cubicBezTo>
                <a:lnTo>
                  <a:pt x="44837" y="10053"/>
                </a:lnTo>
                <a:cubicBezTo>
                  <a:pt x="44932" y="10707"/>
                  <a:pt x="44757" y="11298"/>
                  <a:pt x="44549" y="11840"/>
                </a:cubicBezTo>
                <a:cubicBezTo>
                  <a:pt x="43975" y="13292"/>
                  <a:pt x="43161" y="14616"/>
                  <a:pt x="42204" y="15829"/>
                </a:cubicBezTo>
                <a:cubicBezTo>
                  <a:pt x="41135" y="17169"/>
                  <a:pt x="40034" y="18494"/>
                  <a:pt x="38869" y="19754"/>
                </a:cubicBezTo>
                <a:cubicBezTo>
                  <a:pt x="38007" y="20712"/>
                  <a:pt x="37034" y="21557"/>
                  <a:pt x="36125" y="22451"/>
                </a:cubicBezTo>
                <a:cubicBezTo>
                  <a:pt x="35167" y="23376"/>
                  <a:pt x="34226" y="24302"/>
                  <a:pt x="33300" y="25259"/>
                </a:cubicBezTo>
                <a:cubicBezTo>
                  <a:pt x="32917" y="25642"/>
                  <a:pt x="32566" y="26057"/>
                  <a:pt x="32215" y="26472"/>
                </a:cubicBezTo>
                <a:cubicBezTo>
                  <a:pt x="31976" y="26759"/>
                  <a:pt x="32040" y="26982"/>
                  <a:pt x="32279" y="27269"/>
                </a:cubicBezTo>
                <a:cubicBezTo>
                  <a:pt x="32545" y="27570"/>
                  <a:pt x="32810" y="27674"/>
                  <a:pt x="33075" y="27674"/>
                </a:cubicBezTo>
                <a:cubicBezTo>
                  <a:pt x="33416" y="27674"/>
                  <a:pt x="33757" y="27502"/>
                  <a:pt x="34098" y="27349"/>
                </a:cubicBezTo>
                <a:cubicBezTo>
                  <a:pt x="35758" y="26599"/>
                  <a:pt x="37385" y="25786"/>
                  <a:pt x="39076" y="25115"/>
                </a:cubicBezTo>
                <a:cubicBezTo>
                  <a:pt x="40656" y="24509"/>
                  <a:pt x="42268" y="23967"/>
                  <a:pt x="43911" y="23568"/>
                </a:cubicBezTo>
                <a:cubicBezTo>
                  <a:pt x="45172" y="23265"/>
                  <a:pt x="46496" y="23137"/>
                  <a:pt x="47788" y="23073"/>
                </a:cubicBezTo>
                <a:cubicBezTo>
                  <a:pt x="47994" y="23061"/>
                  <a:pt x="48199" y="23054"/>
                  <a:pt x="48405" y="23054"/>
                </a:cubicBezTo>
                <a:cubicBezTo>
                  <a:pt x="49255" y="23054"/>
                  <a:pt x="50103" y="23173"/>
                  <a:pt x="50900" y="23520"/>
                </a:cubicBezTo>
                <a:cubicBezTo>
                  <a:pt x="51267" y="23679"/>
                  <a:pt x="51363" y="23871"/>
                  <a:pt x="51267" y="24270"/>
                </a:cubicBezTo>
                <a:cubicBezTo>
                  <a:pt x="51027" y="25179"/>
                  <a:pt x="50389" y="25786"/>
                  <a:pt x="49639" y="26232"/>
                </a:cubicBezTo>
                <a:cubicBezTo>
                  <a:pt x="48666" y="26807"/>
                  <a:pt x="47645" y="27333"/>
                  <a:pt x="46608" y="27764"/>
                </a:cubicBezTo>
                <a:cubicBezTo>
                  <a:pt x="45475" y="28259"/>
                  <a:pt x="44310" y="28674"/>
                  <a:pt x="43113" y="29025"/>
                </a:cubicBezTo>
                <a:cubicBezTo>
                  <a:pt x="41246" y="29567"/>
                  <a:pt x="39332" y="30014"/>
                  <a:pt x="37401" y="30317"/>
                </a:cubicBezTo>
                <a:cubicBezTo>
                  <a:pt x="36013" y="30525"/>
                  <a:pt x="34625" y="30668"/>
                  <a:pt x="33237" y="30684"/>
                </a:cubicBezTo>
                <a:cubicBezTo>
                  <a:pt x="32965" y="30684"/>
                  <a:pt x="32678" y="30907"/>
                  <a:pt x="32455" y="31083"/>
                </a:cubicBezTo>
                <a:cubicBezTo>
                  <a:pt x="32391" y="31131"/>
                  <a:pt x="32471" y="31450"/>
                  <a:pt x="32566" y="31594"/>
                </a:cubicBezTo>
                <a:cubicBezTo>
                  <a:pt x="32838" y="31945"/>
                  <a:pt x="33300" y="32056"/>
                  <a:pt x="33667" y="32280"/>
                </a:cubicBezTo>
                <a:cubicBezTo>
                  <a:pt x="34609" y="32854"/>
                  <a:pt x="35550" y="33476"/>
                  <a:pt x="36428" y="34162"/>
                </a:cubicBezTo>
                <a:cubicBezTo>
                  <a:pt x="37720" y="35184"/>
                  <a:pt x="38997" y="36237"/>
                  <a:pt x="40209" y="37354"/>
                </a:cubicBezTo>
                <a:cubicBezTo>
                  <a:pt x="41246" y="38311"/>
                  <a:pt x="42236" y="39348"/>
                  <a:pt x="43145" y="40417"/>
                </a:cubicBezTo>
                <a:cubicBezTo>
                  <a:pt x="44326" y="41821"/>
                  <a:pt x="45411" y="43321"/>
                  <a:pt x="46001" y="45092"/>
                </a:cubicBezTo>
                <a:cubicBezTo>
                  <a:pt x="46049" y="45204"/>
                  <a:pt x="46081" y="45332"/>
                  <a:pt x="46145" y="45555"/>
                </a:cubicBezTo>
                <a:cubicBezTo>
                  <a:pt x="45698" y="45316"/>
                  <a:pt x="45315" y="45156"/>
                  <a:pt x="44964" y="44933"/>
                </a:cubicBezTo>
                <a:cubicBezTo>
                  <a:pt x="43401" y="43943"/>
                  <a:pt x="41853" y="42986"/>
                  <a:pt x="40321" y="41949"/>
                </a:cubicBezTo>
                <a:cubicBezTo>
                  <a:pt x="38725" y="40864"/>
                  <a:pt x="37130" y="39731"/>
                  <a:pt x="35582" y="38534"/>
                </a:cubicBezTo>
                <a:cubicBezTo>
                  <a:pt x="34577" y="37769"/>
                  <a:pt x="33635" y="36875"/>
                  <a:pt x="32726" y="35981"/>
                </a:cubicBezTo>
                <a:cubicBezTo>
                  <a:pt x="32088" y="35375"/>
                  <a:pt x="31529" y="34673"/>
                  <a:pt x="30955" y="34019"/>
                </a:cubicBezTo>
                <a:cubicBezTo>
                  <a:pt x="30827" y="33869"/>
                  <a:pt x="30636" y="33793"/>
                  <a:pt x="30451" y="33793"/>
                </a:cubicBezTo>
                <a:cubicBezTo>
                  <a:pt x="30243" y="33793"/>
                  <a:pt x="30042" y="33889"/>
                  <a:pt x="29950" y="34083"/>
                </a:cubicBezTo>
                <a:cubicBezTo>
                  <a:pt x="29886" y="34194"/>
                  <a:pt x="29950" y="34434"/>
                  <a:pt x="30045" y="34545"/>
                </a:cubicBezTo>
                <a:cubicBezTo>
                  <a:pt x="30700" y="35519"/>
                  <a:pt x="31418" y="36444"/>
                  <a:pt x="32040" y="37433"/>
                </a:cubicBezTo>
                <a:cubicBezTo>
                  <a:pt x="33173" y="39221"/>
                  <a:pt x="34258" y="41024"/>
                  <a:pt x="35024" y="43018"/>
                </a:cubicBezTo>
                <a:cubicBezTo>
                  <a:pt x="35614" y="44566"/>
                  <a:pt x="36061" y="46145"/>
                  <a:pt x="36300" y="47773"/>
                </a:cubicBezTo>
                <a:cubicBezTo>
                  <a:pt x="36412" y="48571"/>
                  <a:pt x="36316" y="49416"/>
                  <a:pt x="36300" y="50230"/>
                </a:cubicBezTo>
                <a:cubicBezTo>
                  <a:pt x="36268" y="50821"/>
                  <a:pt x="36141" y="51379"/>
                  <a:pt x="35821" y="51890"/>
                </a:cubicBezTo>
                <a:cubicBezTo>
                  <a:pt x="35702" y="52082"/>
                  <a:pt x="35630" y="52169"/>
                  <a:pt x="35521" y="52169"/>
                </a:cubicBezTo>
                <a:cubicBezTo>
                  <a:pt x="35441" y="52169"/>
                  <a:pt x="35339" y="52121"/>
                  <a:pt x="35183" y="52033"/>
                </a:cubicBezTo>
                <a:cubicBezTo>
                  <a:pt x="34545" y="51666"/>
                  <a:pt x="34162" y="51060"/>
                  <a:pt x="33731" y="50501"/>
                </a:cubicBezTo>
                <a:cubicBezTo>
                  <a:pt x="32487" y="48842"/>
                  <a:pt x="31593" y="46991"/>
                  <a:pt x="30700" y="45124"/>
                </a:cubicBezTo>
                <a:cubicBezTo>
                  <a:pt x="30141" y="43975"/>
                  <a:pt x="29662" y="42779"/>
                  <a:pt x="29279" y="41550"/>
                </a:cubicBezTo>
                <a:cubicBezTo>
                  <a:pt x="28737" y="39843"/>
                  <a:pt x="28354" y="38088"/>
                  <a:pt x="28370" y="36269"/>
                </a:cubicBezTo>
                <a:cubicBezTo>
                  <a:pt x="28370" y="36061"/>
                  <a:pt x="28306" y="35854"/>
                  <a:pt x="28274" y="35646"/>
                </a:cubicBezTo>
                <a:cubicBezTo>
                  <a:pt x="28248" y="35408"/>
                  <a:pt x="28111" y="35279"/>
                  <a:pt x="27919" y="35279"/>
                </a:cubicBezTo>
                <a:cubicBezTo>
                  <a:pt x="27880" y="35279"/>
                  <a:pt x="27839" y="35285"/>
                  <a:pt x="27796" y="35295"/>
                </a:cubicBezTo>
                <a:cubicBezTo>
                  <a:pt x="27556" y="35359"/>
                  <a:pt x="27253" y="35455"/>
                  <a:pt x="27285" y="35806"/>
                </a:cubicBezTo>
                <a:cubicBezTo>
                  <a:pt x="27301" y="36141"/>
                  <a:pt x="27381" y="36460"/>
                  <a:pt x="27365" y="36779"/>
                </a:cubicBezTo>
                <a:cubicBezTo>
                  <a:pt x="27301" y="37864"/>
                  <a:pt x="27285" y="38949"/>
                  <a:pt x="27125" y="40018"/>
                </a:cubicBezTo>
                <a:cubicBezTo>
                  <a:pt x="26854" y="41710"/>
                  <a:pt x="26535" y="43417"/>
                  <a:pt x="26168" y="45108"/>
                </a:cubicBezTo>
                <a:cubicBezTo>
                  <a:pt x="25961" y="46050"/>
                  <a:pt x="25610" y="46975"/>
                  <a:pt x="25290" y="47885"/>
                </a:cubicBezTo>
                <a:cubicBezTo>
                  <a:pt x="24652" y="49767"/>
                  <a:pt x="23487" y="51331"/>
                  <a:pt x="22259" y="52847"/>
                </a:cubicBezTo>
                <a:cubicBezTo>
                  <a:pt x="22067" y="53070"/>
                  <a:pt x="21876" y="53278"/>
                  <a:pt x="21684" y="53501"/>
                </a:cubicBezTo>
                <a:lnTo>
                  <a:pt x="21525" y="53453"/>
                </a:lnTo>
                <a:cubicBezTo>
                  <a:pt x="21461" y="53134"/>
                  <a:pt x="21349" y="52831"/>
                  <a:pt x="21317" y="52512"/>
                </a:cubicBezTo>
                <a:cubicBezTo>
                  <a:pt x="21174" y="50900"/>
                  <a:pt x="21238" y="49289"/>
                  <a:pt x="21445" y="47677"/>
                </a:cubicBezTo>
                <a:cubicBezTo>
                  <a:pt x="21621" y="46177"/>
                  <a:pt x="21796" y="44677"/>
                  <a:pt x="22020" y="43194"/>
                </a:cubicBezTo>
                <a:cubicBezTo>
                  <a:pt x="22147" y="42268"/>
                  <a:pt x="22323" y="41343"/>
                  <a:pt x="22530" y="40433"/>
                </a:cubicBezTo>
                <a:cubicBezTo>
                  <a:pt x="22961" y="38534"/>
                  <a:pt x="23424" y="36652"/>
                  <a:pt x="23870" y="34753"/>
                </a:cubicBezTo>
                <a:cubicBezTo>
                  <a:pt x="23966" y="34370"/>
                  <a:pt x="24046" y="33971"/>
                  <a:pt x="24094" y="33556"/>
                </a:cubicBezTo>
                <a:cubicBezTo>
                  <a:pt x="24110" y="33413"/>
                  <a:pt x="24046" y="33205"/>
                  <a:pt x="23950" y="33125"/>
                </a:cubicBezTo>
                <a:cubicBezTo>
                  <a:pt x="23883" y="33092"/>
                  <a:pt x="23784" y="33071"/>
                  <a:pt x="23690" y="33071"/>
                </a:cubicBezTo>
                <a:cubicBezTo>
                  <a:pt x="23606" y="33071"/>
                  <a:pt x="23524" y="33088"/>
                  <a:pt x="23472" y="33125"/>
                </a:cubicBezTo>
                <a:cubicBezTo>
                  <a:pt x="23216" y="33301"/>
                  <a:pt x="22993" y="33524"/>
                  <a:pt x="22833" y="33780"/>
                </a:cubicBezTo>
                <a:cubicBezTo>
                  <a:pt x="22402" y="34466"/>
                  <a:pt x="22083" y="35216"/>
                  <a:pt x="21621" y="35886"/>
                </a:cubicBezTo>
                <a:cubicBezTo>
                  <a:pt x="20855" y="37019"/>
                  <a:pt x="20073" y="38151"/>
                  <a:pt x="19179" y="39189"/>
                </a:cubicBezTo>
                <a:cubicBezTo>
                  <a:pt x="17568" y="41055"/>
                  <a:pt x="15653" y="42539"/>
                  <a:pt x="13339" y="43449"/>
                </a:cubicBezTo>
                <a:cubicBezTo>
                  <a:pt x="12223" y="43880"/>
                  <a:pt x="11106" y="44199"/>
                  <a:pt x="9909" y="44247"/>
                </a:cubicBezTo>
                <a:cubicBezTo>
                  <a:pt x="9873" y="44249"/>
                  <a:pt x="9838" y="44251"/>
                  <a:pt x="9802" y="44251"/>
                </a:cubicBezTo>
                <a:cubicBezTo>
                  <a:pt x="9630" y="44251"/>
                  <a:pt x="9458" y="44220"/>
                  <a:pt x="9287" y="44167"/>
                </a:cubicBezTo>
                <a:cubicBezTo>
                  <a:pt x="8728" y="43991"/>
                  <a:pt x="8616" y="43736"/>
                  <a:pt x="8888" y="43210"/>
                </a:cubicBezTo>
                <a:cubicBezTo>
                  <a:pt x="9542" y="41885"/>
                  <a:pt x="10547" y="40832"/>
                  <a:pt x="11568" y="39811"/>
                </a:cubicBezTo>
                <a:cubicBezTo>
                  <a:pt x="12526" y="38854"/>
                  <a:pt x="13515" y="37912"/>
                  <a:pt x="14552" y="37051"/>
                </a:cubicBezTo>
                <a:cubicBezTo>
                  <a:pt x="15781" y="36029"/>
                  <a:pt x="17057" y="35024"/>
                  <a:pt x="18382" y="34099"/>
                </a:cubicBezTo>
                <a:cubicBezTo>
                  <a:pt x="20025" y="32950"/>
                  <a:pt x="21748" y="31881"/>
                  <a:pt x="23440" y="30780"/>
                </a:cubicBezTo>
                <a:cubicBezTo>
                  <a:pt x="23791" y="30556"/>
                  <a:pt x="23966" y="29759"/>
                  <a:pt x="23695" y="29455"/>
                </a:cubicBezTo>
                <a:cubicBezTo>
                  <a:pt x="23578" y="29324"/>
                  <a:pt x="23327" y="29246"/>
                  <a:pt x="23127" y="29246"/>
                </a:cubicBezTo>
                <a:cubicBezTo>
                  <a:pt x="23108" y="29246"/>
                  <a:pt x="23090" y="29247"/>
                  <a:pt x="23073" y="29248"/>
                </a:cubicBezTo>
                <a:cubicBezTo>
                  <a:pt x="22402" y="29296"/>
                  <a:pt x="21748" y="29376"/>
                  <a:pt x="21110" y="29503"/>
                </a:cubicBezTo>
                <a:cubicBezTo>
                  <a:pt x="19658" y="29775"/>
                  <a:pt x="18238" y="30158"/>
                  <a:pt x="16802" y="30397"/>
                </a:cubicBezTo>
                <a:cubicBezTo>
                  <a:pt x="15255" y="30653"/>
                  <a:pt x="13700" y="30790"/>
                  <a:pt x="12137" y="30790"/>
                </a:cubicBezTo>
                <a:cubicBezTo>
                  <a:pt x="11555" y="30790"/>
                  <a:pt x="10972" y="30771"/>
                  <a:pt x="10388" y="30732"/>
                </a:cubicBezTo>
                <a:cubicBezTo>
                  <a:pt x="9015" y="30636"/>
                  <a:pt x="7659" y="30493"/>
                  <a:pt x="6319" y="30173"/>
                </a:cubicBezTo>
                <a:cubicBezTo>
                  <a:pt x="5026" y="29854"/>
                  <a:pt x="3782" y="29408"/>
                  <a:pt x="2665" y="28690"/>
                </a:cubicBezTo>
                <a:cubicBezTo>
                  <a:pt x="2202" y="28402"/>
                  <a:pt x="1819" y="27988"/>
                  <a:pt x="1420" y="27636"/>
                </a:cubicBezTo>
                <a:cubicBezTo>
                  <a:pt x="1229" y="27477"/>
                  <a:pt x="1245" y="27317"/>
                  <a:pt x="1436" y="27142"/>
                </a:cubicBezTo>
                <a:cubicBezTo>
                  <a:pt x="1947" y="26631"/>
                  <a:pt x="2633" y="26472"/>
                  <a:pt x="3287" y="26328"/>
                </a:cubicBezTo>
                <a:cubicBezTo>
                  <a:pt x="4409" y="26104"/>
                  <a:pt x="5539" y="26027"/>
                  <a:pt x="6673" y="26027"/>
                </a:cubicBezTo>
                <a:cubicBezTo>
                  <a:pt x="7717" y="26027"/>
                  <a:pt x="8765" y="26092"/>
                  <a:pt x="9813" y="26169"/>
                </a:cubicBezTo>
                <a:cubicBezTo>
                  <a:pt x="11249" y="26280"/>
                  <a:pt x="12701" y="26440"/>
                  <a:pt x="14137" y="26615"/>
                </a:cubicBezTo>
                <a:cubicBezTo>
                  <a:pt x="15525" y="26775"/>
                  <a:pt x="16898" y="26966"/>
                  <a:pt x="18270" y="27222"/>
                </a:cubicBezTo>
                <a:cubicBezTo>
                  <a:pt x="19818" y="27493"/>
                  <a:pt x="21349" y="27860"/>
                  <a:pt x="22897" y="28179"/>
                </a:cubicBezTo>
                <a:cubicBezTo>
                  <a:pt x="22983" y="28198"/>
                  <a:pt x="23054" y="28209"/>
                  <a:pt x="23114" y="28209"/>
                </a:cubicBezTo>
                <a:cubicBezTo>
                  <a:pt x="23300" y="28209"/>
                  <a:pt x="23375" y="28105"/>
                  <a:pt x="23424" y="27828"/>
                </a:cubicBezTo>
                <a:cubicBezTo>
                  <a:pt x="23456" y="27605"/>
                  <a:pt x="23487" y="27381"/>
                  <a:pt x="23456" y="27174"/>
                </a:cubicBezTo>
                <a:cubicBezTo>
                  <a:pt x="23440" y="27046"/>
                  <a:pt x="23296" y="26902"/>
                  <a:pt x="23184" y="26823"/>
                </a:cubicBezTo>
                <a:cubicBezTo>
                  <a:pt x="23009" y="26695"/>
                  <a:pt x="22785" y="26631"/>
                  <a:pt x="22610" y="26488"/>
                </a:cubicBezTo>
                <a:cubicBezTo>
                  <a:pt x="21716" y="25786"/>
                  <a:pt x="20823" y="25084"/>
                  <a:pt x="19961" y="24350"/>
                </a:cubicBezTo>
                <a:cubicBezTo>
                  <a:pt x="18733" y="23296"/>
                  <a:pt x="17504" y="22243"/>
                  <a:pt x="16307" y="21158"/>
                </a:cubicBezTo>
                <a:cubicBezTo>
                  <a:pt x="15525" y="20456"/>
                  <a:pt x="14760" y="19722"/>
                  <a:pt x="14042" y="18940"/>
                </a:cubicBezTo>
                <a:cubicBezTo>
                  <a:pt x="12717" y="17536"/>
                  <a:pt x="11441" y="16052"/>
                  <a:pt x="10483" y="14361"/>
                </a:cubicBezTo>
                <a:cubicBezTo>
                  <a:pt x="9813" y="13196"/>
                  <a:pt x="9191" y="12016"/>
                  <a:pt x="8808" y="10707"/>
                </a:cubicBezTo>
                <a:cubicBezTo>
                  <a:pt x="8696" y="10308"/>
                  <a:pt x="8728" y="9941"/>
                  <a:pt x="8936" y="9574"/>
                </a:cubicBezTo>
                <a:cubicBezTo>
                  <a:pt x="9071" y="9348"/>
                  <a:pt x="9351" y="9218"/>
                  <a:pt x="9621" y="9218"/>
                </a:cubicBezTo>
                <a:cubicBezTo>
                  <a:pt x="9733" y="9218"/>
                  <a:pt x="9843" y="9240"/>
                  <a:pt x="9941" y="9287"/>
                </a:cubicBezTo>
                <a:cubicBezTo>
                  <a:pt x="10675" y="9638"/>
                  <a:pt x="11233" y="10197"/>
                  <a:pt x="11760" y="10787"/>
                </a:cubicBezTo>
                <a:cubicBezTo>
                  <a:pt x="12574" y="11665"/>
                  <a:pt x="13387" y="12526"/>
                  <a:pt x="14201" y="13420"/>
                </a:cubicBezTo>
                <a:cubicBezTo>
                  <a:pt x="14791" y="14074"/>
                  <a:pt x="15366" y="14728"/>
                  <a:pt x="15972" y="15382"/>
                </a:cubicBezTo>
                <a:cubicBezTo>
                  <a:pt x="16898" y="16419"/>
                  <a:pt x="17855" y="17457"/>
                  <a:pt x="18796" y="18478"/>
                </a:cubicBezTo>
                <a:cubicBezTo>
                  <a:pt x="19483" y="19244"/>
                  <a:pt x="20169" y="20010"/>
                  <a:pt x="20871" y="20775"/>
                </a:cubicBezTo>
                <a:cubicBezTo>
                  <a:pt x="21796" y="21765"/>
                  <a:pt x="22722" y="22738"/>
                  <a:pt x="23631" y="23727"/>
                </a:cubicBezTo>
                <a:cubicBezTo>
                  <a:pt x="24110" y="24238"/>
                  <a:pt x="24557" y="24780"/>
                  <a:pt x="25019" y="25291"/>
                </a:cubicBezTo>
                <a:cubicBezTo>
                  <a:pt x="25099" y="25387"/>
                  <a:pt x="25211" y="25451"/>
                  <a:pt x="25338" y="25498"/>
                </a:cubicBezTo>
                <a:cubicBezTo>
                  <a:pt x="25418" y="25540"/>
                  <a:pt x="25487" y="25560"/>
                  <a:pt x="25548" y="25560"/>
                </a:cubicBezTo>
                <a:cubicBezTo>
                  <a:pt x="25696" y="25560"/>
                  <a:pt x="25792" y="25442"/>
                  <a:pt x="25849" y="25227"/>
                </a:cubicBezTo>
                <a:cubicBezTo>
                  <a:pt x="26088" y="24334"/>
                  <a:pt x="25737" y="23616"/>
                  <a:pt x="25195" y="22945"/>
                </a:cubicBezTo>
                <a:cubicBezTo>
                  <a:pt x="24812" y="22483"/>
                  <a:pt x="24349" y="22052"/>
                  <a:pt x="24014" y="21541"/>
                </a:cubicBezTo>
                <a:cubicBezTo>
                  <a:pt x="23599" y="20871"/>
                  <a:pt x="23248" y="20169"/>
                  <a:pt x="22929" y="19451"/>
                </a:cubicBezTo>
                <a:cubicBezTo>
                  <a:pt x="21764" y="16834"/>
                  <a:pt x="20887" y="14106"/>
                  <a:pt x="20089" y="11361"/>
                </a:cubicBezTo>
                <a:cubicBezTo>
                  <a:pt x="19626" y="9734"/>
                  <a:pt x="19323" y="8074"/>
                  <a:pt x="19195" y="6383"/>
                </a:cubicBezTo>
                <a:cubicBezTo>
                  <a:pt x="19131" y="5490"/>
                  <a:pt x="19084" y="4628"/>
                  <a:pt x="19291" y="3750"/>
                </a:cubicBezTo>
                <a:cubicBezTo>
                  <a:pt x="19307" y="3607"/>
                  <a:pt x="19371" y="3463"/>
                  <a:pt x="19419" y="3335"/>
                </a:cubicBezTo>
                <a:cubicBezTo>
                  <a:pt x="19451" y="3320"/>
                  <a:pt x="19483" y="3320"/>
                  <a:pt x="19530" y="3304"/>
                </a:cubicBezTo>
                <a:cubicBezTo>
                  <a:pt x="19706" y="3591"/>
                  <a:pt x="19913" y="3846"/>
                  <a:pt x="20057" y="4149"/>
                </a:cubicBezTo>
                <a:cubicBezTo>
                  <a:pt x="20711" y="5537"/>
                  <a:pt x="21381" y="6910"/>
                  <a:pt x="21956" y="8330"/>
                </a:cubicBezTo>
                <a:cubicBezTo>
                  <a:pt x="22610" y="10005"/>
                  <a:pt x="23168" y="11712"/>
                  <a:pt x="23743" y="13420"/>
                </a:cubicBezTo>
                <a:cubicBezTo>
                  <a:pt x="24142" y="14584"/>
                  <a:pt x="24541" y="15749"/>
                  <a:pt x="24844" y="16930"/>
                </a:cubicBezTo>
                <a:cubicBezTo>
                  <a:pt x="25306" y="18797"/>
                  <a:pt x="25737" y="20680"/>
                  <a:pt x="26088" y="22562"/>
                </a:cubicBezTo>
                <a:cubicBezTo>
                  <a:pt x="26184" y="23105"/>
                  <a:pt x="26391" y="23488"/>
                  <a:pt x="26806" y="23791"/>
                </a:cubicBezTo>
                <a:cubicBezTo>
                  <a:pt x="26941" y="23895"/>
                  <a:pt x="27056" y="23947"/>
                  <a:pt x="27148" y="23947"/>
                </a:cubicBezTo>
                <a:cubicBezTo>
                  <a:pt x="27296" y="23947"/>
                  <a:pt x="27381" y="23811"/>
                  <a:pt x="27381" y="23536"/>
                </a:cubicBezTo>
                <a:cubicBezTo>
                  <a:pt x="27413" y="22531"/>
                  <a:pt x="27397" y="21541"/>
                  <a:pt x="27397" y="20552"/>
                </a:cubicBezTo>
                <a:cubicBezTo>
                  <a:pt x="27397" y="18972"/>
                  <a:pt x="27333" y="17377"/>
                  <a:pt x="27413" y="15813"/>
                </a:cubicBezTo>
                <a:cubicBezTo>
                  <a:pt x="27508" y="14281"/>
                  <a:pt x="27684" y="12750"/>
                  <a:pt x="27939" y="11250"/>
                </a:cubicBezTo>
                <a:cubicBezTo>
                  <a:pt x="28179" y="9909"/>
                  <a:pt x="28498" y="8601"/>
                  <a:pt x="28912" y="7309"/>
                </a:cubicBezTo>
                <a:cubicBezTo>
                  <a:pt x="29503" y="5506"/>
                  <a:pt x="30253" y="3750"/>
                  <a:pt x="31465" y="2250"/>
                </a:cubicBezTo>
                <a:cubicBezTo>
                  <a:pt x="31689" y="1979"/>
                  <a:pt x="31992" y="1772"/>
                  <a:pt x="32311" y="1485"/>
                </a:cubicBezTo>
                <a:close/>
                <a:moveTo>
                  <a:pt x="32247" y="1"/>
                </a:moveTo>
                <a:cubicBezTo>
                  <a:pt x="32152" y="33"/>
                  <a:pt x="32056" y="96"/>
                  <a:pt x="31960" y="128"/>
                </a:cubicBezTo>
                <a:cubicBezTo>
                  <a:pt x="31258" y="384"/>
                  <a:pt x="30668" y="814"/>
                  <a:pt x="30189" y="1421"/>
                </a:cubicBezTo>
                <a:cubicBezTo>
                  <a:pt x="29248" y="2602"/>
                  <a:pt x="28593" y="3926"/>
                  <a:pt x="28083" y="5314"/>
                </a:cubicBezTo>
                <a:cubicBezTo>
                  <a:pt x="27748" y="6208"/>
                  <a:pt x="27413" y="7117"/>
                  <a:pt x="27173" y="8027"/>
                </a:cubicBezTo>
                <a:cubicBezTo>
                  <a:pt x="26742" y="9606"/>
                  <a:pt x="26407" y="11218"/>
                  <a:pt x="26296" y="12877"/>
                </a:cubicBezTo>
                <a:cubicBezTo>
                  <a:pt x="26248" y="13675"/>
                  <a:pt x="26168" y="14473"/>
                  <a:pt x="26104" y="15271"/>
                </a:cubicBezTo>
                <a:cubicBezTo>
                  <a:pt x="26072" y="15701"/>
                  <a:pt x="26056" y="16116"/>
                  <a:pt x="26009" y="16643"/>
                </a:cubicBezTo>
                <a:cubicBezTo>
                  <a:pt x="25929" y="16467"/>
                  <a:pt x="25881" y="16403"/>
                  <a:pt x="25849" y="16324"/>
                </a:cubicBezTo>
                <a:cubicBezTo>
                  <a:pt x="25019" y="13484"/>
                  <a:pt x="23998" y="10707"/>
                  <a:pt x="22897" y="7963"/>
                </a:cubicBezTo>
                <a:cubicBezTo>
                  <a:pt x="22243" y="6335"/>
                  <a:pt x="21541" y="4740"/>
                  <a:pt x="20663" y="3240"/>
                </a:cubicBezTo>
                <a:cubicBezTo>
                  <a:pt x="20472" y="2921"/>
                  <a:pt x="20264" y="2586"/>
                  <a:pt x="19977" y="2362"/>
                </a:cubicBezTo>
                <a:cubicBezTo>
                  <a:pt x="19837" y="2244"/>
                  <a:pt x="19665" y="2190"/>
                  <a:pt x="19487" y="2190"/>
                </a:cubicBezTo>
                <a:cubicBezTo>
                  <a:pt x="19019" y="2190"/>
                  <a:pt x="18510" y="2560"/>
                  <a:pt x="18429" y="3080"/>
                </a:cubicBezTo>
                <a:cubicBezTo>
                  <a:pt x="18350" y="3543"/>
                  <a:pt x="18286" y="4022"/>
                  <a:pt x="18286" y="4500"/>
                </a:cubicBezTo>
                <a:cubicBezTo>
                  <a:pt x="18302" y="5298"/>
                  <a:pt x="18302" y="6096"/>
                  <a:pt x="18429" y="6894"/>
                </a:cubicBezTo>
                <a:cubicBezTo>
                  <a:pt x="18621" y="8170"/>
                  <a:pt x="18812" y="9447"/>
                  <a:pt x="19163" y="10691"/>
                </a:cubicBezTo>
                <a:cubicBezTo>
                  <a:pt x="19626" y="12335"/>
                  <a:pt x="20201" y="13930"/>
                  <a:pt x="20775" y="15542"/>
                </a:cubicBezTo>
                <a:cubicBezTo>
                  <a:pt x="21110" y="16499"/>
                  <a:pt x="21509" y="17441"/>
                  <a:pt x="21892" y="18382"/>
                </a:cubicBezTo>
                <a:cubicBezTo>
                  <a:pt x="22083" y="18829"/>
                  <a:pt x="22275" y="19260"/>
                  <a:pt x="22466" y="19706"/>
                </a:cubicBezTo>
                <a:cubicBezTo>
                  <a:pt x="22355" y="19706"/>
                  <a:pt x="22307" y="19658"/>
                  <a:pt x="22259" y="19627"/>
                </a:cubicBezTo>
                <a:cubicBezTo>
                  <a:pt x="21732" y="19084"/>
                  <a:pt x="21206" y="18573"/>
                  <a:pt x="20695" y="18031"/>
                </a:cubicBezTo>
                <a:cubicBezTo>
                  <a:pt x="19850" y="17153"/>
                  <a:pt x="19020" y="16260"/>
                  <a:pt x="18190" y="15366"/>
                </a:cubicBezTo>
                <a:cubicBezTo>
                  <a:pt x="17360" y="14473"/>
                  <a:pt x="16531" y="13579"/>
                  <a:pt x="15685" y="12702"/>
                </a:cubicBezTo>
                <a:cubicBezTo>
                  <a:pt x="14903" y="11856"/>
                  <a:pt x="14073" y="11042"/>
                  <a:pt x="13292" y="10197"/>
                </a:cubicBezTo>
                <a:cubicBezTo>
                  <a:pt x="12574" y="9399"/>
                  <a:pt x="11808" y="8633"/>
                  <a:pt x="10898" y="8043"/>
                </a:cubicBezTo>
                <a:cubicBezTo>
                  <a:pt x="10430" y="7736"/>
                  <a:pt x="9961" y="7568"/>
                  <a:pt x="9493" y="7568"/>
                </a:cubicBezTo>
                <a:cubicBezTo>
                  <a:pt x="9036" y="7568"/>
                  <a:pt x="8579" y="7728"/>
                  <a:pt x="8122" y="8074"/>
                </a:cubicBezTo>
                <a:cubicBezTo>
                  <a:pt x="7420" y="8601"/>
                  <a:pt x="7244" y="9367"/>
                  <a:pt x="7340" y="10149"/>
                </a:cubicBezTo>
                <a:cubicBezTo>
                  <a:pt x="7420" y="10835"/>
                  <a:pt x="7643" y="11505"/>
                  <a:pt x="7898" y="12143"/>
                </a:cubicBezTo>
                <a:cubicBezTo>
                  <a:pt x="8808" y="14473"/>
                  <a:pt x="10212" y="16499"/>
                  <a:pt x="11856" y="18350"/>
                </a:cubicBezTo>
                <a:cubicBezTo>
                  <a:pt x="12717" y="19307"/>
                  <a:pt x="13659" y="20201"/>
                  <a:pt x="14584" y="21095"/>
                </a:cubicBezTo>
                <a:cubicBezTo>
                  <a:pt x="16259" y="22722"/>
                  <a:pt x="18078" y="24142"/>
                  <a:pt x="19977" y="25514"/>
                </a:cubicBezTo>
                <a:cubicBezTo>
                  <a:pt x="20328" y="25770"/>
                  <a:pt x="20663" y="26041"/>
                  <a:pt x="21094" y="26360"/>
                </a:cubicBezTo>
                <a:cubicBezTo>
                  <a:pt x="20903" y="26360"/>
                  <a:pt x="20839" y="26360"/>
                  <a:pt x="20759" y="26344"/>
                </a:cubicBezTo>
                <a:cubicBezTo>
                  <a:pt x="19786" y="26169"/>
                  <a:pt x="18828" y="25977"/>
                  <a:pt x="17855" y="25833"/>
                </a:cubicBezTo>
                <a:cubicBezTo>
                  <a:pt x="16275" y="25610"/>
                  <a:pt x="14680" y="25419"/>
                  <a:pt x="13084" y="25259"/>
                </a:cubicBezTo>
                <a:cubicBezTo>
                  <a:pt x="11489" y="25084"/>
                  <a:pt x="9877" y="24924"/>
                  <a:pt x="8265" y="24860"/>
                </a:cubicBezTo>
                <a:cubicBezTo>
                  <a:pt x="7721" y="24840"/>
                  <a:pt x="7176" y="24824"/>
                  <a:pt x="6630" y="24824"/>
                </a:cubicBezTo>
                <a:cubicBezTo>
                  <a:pt x="5479" y="24824"/>
                  <a:pt x="4328" y="24893"/>
                  <a:pt x="3191" y="25131"/>
                </a:cubicBezTo>
                <a:cubicBezTo>
                  <a:pt x="2266" y="25323"/>
                  <a:pt x="1372" y="25610"/>
                  <a:pt x="639" y="26232"/>
                </a:cubicBezTo>
                <a:cubicBezTo>
                  <a:pt x="112" y="26663"/>
                  <a:pt x="0" y="27317"/>
                  <a:pt x="335" y="27924"/>
                </a:cubicBezTo>
                <a:cubicBezTo>
                  <a:pt x="750" y="28658"/>
                  <a:pt x="1388" y="29184"/>
                  <a:pt x="2059" y="29631"/>
                </a:cubicBezTo>
                <a:cubicBezTo>
                  <a:pt x="3495" y="30588"/>
                  <a:pt x="5106" y="31195"/>
                  <a:pt x="6813" y="31498"/>
                </a:cubicBezTo>
                <a:cubicBezTo>
                  <a:pt x="8154" y="31737"/>
                  <a:pt x="9526" y="31913"/>
                  <a:pt x="10882" y="32008"/>
                </a:cubicBezTo>
                <a:cubicBezTo>
                  <a:pt x="11483" y="32054"/>
                  <a:pt x="12083" y="32076"/>
                  <a:pt x="12680" y="32076"/>
                </a:cubicBezTo>
                <a:cubicBezTo>
                  <a:pt x="15016" y="32076"/>
                  <a:pt x="17323" y="31744"/>
                  <a:pt x="19610" y="31211"/>
                </a:cubicBezTo>
                <a:cubicBezTo>
                  <a:pt x="19961" y="31131"/>
                  <a:pt x="20296" y="31067"/>
                  <a:pt x="20647" y="30987"/>
                </a:cubicBezTo>
                <a:cubicBezTo>
                  <a:pt x="20663" y="31019"/>
                  <a:pt x="20663" y="31051"/>
                  <a:pt x="20679" y="31083"/>
                </a:cubicBezTo>
                <a:cubicBezTo>
                  <a:pt x="20360" y="31290"/>
                  <a:pt x="20057" y="31498"/>
                  <a:pt x="19754" y="31705"/>
                </a:cubicBezTo>
                <a:cubicBezTo>
                  <a:pt x="17584" y="33109"/>
                  <a:pt x="15509" y="34625"/>
                  <a:pt x="13563" y="36317"/>
                </a:cubicBezTo>
                <a:cubicBezTo>
                  <a:pt x="11919" y="37753"/>
                  <a:pt x="10340" y="39252"/>
                  <a:pt x="8983" y="40960"/>
                </a:cubicBezTo>
                <a:cubicBezTo>
                  <a:pt x="8473" y="41614"/>
                  <a:pt x="7946" y="42252"/>
                  <a:pt x="7771" y="43098"/>
                </a:cubicBezTo>
                <a:cubicBezTo>
                  <a:pt x="7707" y="43433"/>
                  <a:pt x="7675" y="43880"/>
                  <a:pt x="7835" y="44167"/>
                </a:cubicBezTo>
                <a:cubicBezTo>
                  <a:pt x="8186" y="44853"/>
                  <a:pt x="8792" y="45300"/>
                  <a:pt x="9606" y="45348"/>
                </a:cubicBezTo>
                <a:cubicBezTo>
                  <a:pt x="9767" y="45360"/>
                  <a:pt x="9926" y="45365"/>
                  <a:pt x="10085" y="45365"/>
                </a:cubicBezTo>
                <a:cubicBezTo>
                  <a:pt x="11403" y="45365"/>
                  <a:pt x="12639" y="44969"/>
                  <a:pt x="13850" y="44470"/>
                </a:cubicBezTo>
                <a:cubicBezTo>
                  <a:pt x="15765" y="43688"/>
                  <a:pt x="17488" y="42555"/>
                  <a:pt x="18956" y="41087"/>
                </a:cubicBezTo>
                <a:cubicBezTo>
                  <a:pt x="19754" y="40290"/>
                  <a:pt x="20488" y="39396"/>
                  <a:pt x="21222" y="38534"/>
                </a:cubicBezTo>
                <a:cubicBezTo>
                  <a:pt x="21525" y="38183"/>
                  <a:pt x="21780" y="37800"/>
                  <a:pt x="22099" y="37370"/>
                </a:cubicBezTo>
                <a:cubicBezTo>
                  <a:pt x="22115" y="37497"/>
                  <a:pt x="22131" y="37545"/>
                  <a:pt x="22115" y="37577"/>
                </a:cubicBezTo>
                <a:cubicBezTo>
                  <a:pt x="21956" y="38487"/>
                  <a:pt x="21748" y="39380"/>
                  <a:pt x="21605" y="40274"/>
                </a:cubicBezTo>
                <a:cubicBezTo>
                  <a:pt x="21349" y="41773"/>
                  <a:pt x="21094" y="43273"/>
                  <a:pt x="20887" y="44773"/>
                </a:cubicBezTo>
                <a:cubicBezTo>
                  <a:pt x="20711" y="46066"/>
                  <a:pt x="20536" y="47342"/>
                  <a:pt x="20472" y="48651"/>
                </a:cubicBezTo>
                <a:cubicBezTo>
                  <a:pt x="20392" y="49959"/>
                  <a:pt x="20424" y="51299"/>
                  <a:pt x="20472" y="52608"/>
                </a:cubicBezTo>
                <a:cubicBezTo>
                  <a:pt x="20488" y="53262"/>
                  <a:pt x="20647" y="53900"/>
                  <a:pt x="21222" y="54347"/>
                </a:cubicBezTo>
                <a:cubicBezTo>
                  <a:pt x="21399" y="54490"/>
                  <a:pt x="21567" y="54567"/>
                  <a:pt x="21734" y="54567"/>
                </a:cubicBezTo>
                <a:cubicBezTo>
                  <a:pt x="21882" y="54567"/>
                  <a:pt x="22029" y="54506"/>
                  <a:pt x="22179" y="54379"/>
                </a:cubicBezTo>
                <a:cubicBezTo>
                  <a:pt x="22402" y="54203"/>
                  <a:pt x="22594" y="54012"/>
                  <a:pt x="22785" y="53804"/>
                </a:cubicBezTo>
                <a:cubicBezTo>
                  <a:pt x="24572" y="51953"/>
                  <a:pt x="25913" y="49831"/>
                  <a:pt x="26615" y="47342"/>
                </a:cubicBezTo>
                <a:cubicBezTo>
                  <a:pt x="27046" y="45778"/>
                  <a:pt x="27381" y="44167"/>
                  <a:pt x="27732" y="42571"/>
                </a:cubicBezTo>
                <a:cubicBezTo>
                  <a:pt x="27875" y="41997"/>
                  <a:pt x="27955" y="41406"/>
                  <a:pt x="28083" y="40768"/>
                </a:cubicBezTo>
                <a:cubicBezTo>
                  <a:pt x="28131" y="40880"/>
                  <a:pt x="28179" y="40960"/>
                  <a:pt x="28194" y="41024"/>
                </a:cubicBezTo>
                <a:cubicBezTo>
                  <a:pt x="28625" y="42220"/>
                  <a:pt x="28976" y="43433"/>
                  <a:pt x="29487" y="44582"/>
                </a:cubicBezTo>
                <a:cubicBezTo>
                  <a:pt x="30428" y="46656"/>
                  <a:pt x="31450" y="48666"/>
                  <a:pt x="32742" y="50533"/>
                </a:cubicBezTo>
                <a:cubicBezTo>
                  <a:pt x="33316" y="51379"/>
                  <a:pt x="33907" y="52209"/>
                  <a:pt x="34768" y="52815"/>
                </a:cubicBezTo>
                <a:cubicBezTo>
                  <a:pt x="35063" y="53014"/>
                  <a:pt x="35360" y="53122"/>
                  <a:pt x="35638" y="53122"/>
                </a:cubicBezTo>
                <a:cubicBezTo>
                  <a:pt x="36053" y="53122"/>
                  <a:pt x="36425" y="52881"/>
                  <a:pt x="36683" y="52336"/>
                </a:cubicBezTo>
                <a:cubicBezTo>
                  <a:pt x="37146" y="51379"/>
                  <a:pt x="37162" y="50342"/>
                  <a:pt x="37242" y="49321"/>
                </a:cubicBezTo>
                <a:cubicBezTo>
                  <a:pt x="37353" y="47948"/>
                  <a:pt x="37050" y="46608"/>
                  <a:pt x="36731" y="45300"/>
                </a:cubicBezTo>
                <a:cubicBezTo>
                  <a:pt x="36316" y="43608"/>
                  <a:pt x="35678" y="41997"/>
                  <a:pt x="34912" y="40417"/>
                </a:cubicBezTo>
                <a:cubicBezTo>
                  <a:pt x="34625" y="39811"/>
                  <a:pt x="34274" y="39236"/>
                  <a:pt x="33955" y="38630"/>
                </a:cubicBezTo>
                <a:lnTo>
                  <a:pt x="33955" y="38630"/>
                </a:lnTo>
                <a:cubicBezTo>
                  <a:pt x="34098" y="38646"/>
                  <a:pt x="34194" y="38710"/>
                  <a:pt x="34290" y="38790"/>
                </a:cubicBezTo>
                <a:cubicBezTo>
                  <a:pt x="34928" y="39300"/>
                  <a:pt x="35518" y="39859"/>
                  <a:pt x="36172" y="40321"/>
                </a:cubicBezTo>
                <a:cubicBezTo>
                  <a:pt x="37497" y="41279"/>
                  <a:pt x="38821" y="42220"/>
                  <a:pt x="40161" y="43114"/>
                </a:cubicBezTo>
                <a:cubicBezTo>
                  <a:pt x="41310" y="43896"/>
                  <a:pt x="42507" y="44598"/>
                  <a:pt x="43672" y="45332"/>
                </a:cubicBezTo>
                <a:cubicBezTo>
                  <a:pt x="44486" y="45842"/>
                  <a:pt x="45283" y="46385"/>
                  <a:pt x="46225" y="46656"/>
                </a:cubicBezTo>
                <a:cubicBezTo>
                  <a:pt x="46331" y="46685"/>
                  <a:pt x="46428" y="46700"/>
                  <a:pt x="46514" y="46700"/>
                </a:cubicBezTo>
                <a:cubicBezTo>
                  <a:pt x="46807" y="46700"/>
                  <a:pt x="46986" y="46530"/>
                  <a:pt x="47023" y="46161"/>
                </a:cubicBezTo>
                <a:cubicBezTo>
                  <a:pt x="47038" y="45922"/>
                  <a:pt x="47054" y="45667"/>
                  <a:pt x="46975" y="45443"/>
                </a:cubicBezTo>
                <a:cubicBezTo>
                  <a:pt x="46672" y="44630"/>
                  <a:pt x="46400" y="43768"/>
                  <a:pt x="45969" y="43018"/>
                </a:cubicBezTo>
                <a:cubicBezTo>
                  <a:pt x="45188" y="41646"/>
                  <a:pt x="44230" y="40385"/>
                  <a:pt x="43097" y="39268"/>
                </a:cubicBezTo>
                <a:cubicBezTo>
                  <a:pt x="41964" y="38151"/>
                  <a:pt x="40864" y="36971"/>
                  <a:pt x="39651" y="35934"/>
                </a:cubicBezTo>
                <a:cubicBezTo>
                  <a:pt x="38183" y="34657"/>
                  <a:pt x="36667" y="33413"/>
                  <a:pt x="34992" y="32391"/>
                </a:cubicBezTo>
                <a:cubicBezTo>
                  <a:pt x="34944" y="32343"/>
                  <a:pt x="34896" y="32280"/>
                  <a:pt x="34800" y="32184"/>
                </a:cubicBezTo>
                <a:cubicBezTo>
                  <a:pt x="35263" y="32136"/>
                  <a:pt x="35646" y="32088"/>
                  <a:pt x="36029" y="32040"/>
                </a:cubicBezTo>
                <a:cubicBezTo>
                  <a:pt x="38550" y="31721"/>
                  <a:pt x="41007" y="31195"/>
                  <a:pt x="43432" y="30477"/>
                </a:cubicBezTo>
                <a:cubicBezTo>
                  <a:pt x="44533" y="30142"/>
                  <a:pt x="45618" y="29727"/>
                  <a:pt x="46703" y="29312"/>
                </a:cubicBezTo>
                <a:cubicBezTo>
                  <a:pt x="48139" y="28769"/>
                  <a:pt x="49528" y="28115"/>
                  <a:pt x="50788" y="27222"/>
                </a:cubicBezTo>
                <a:cubicBezTo>
                  <a:pt x="51730" y="26551"/>
                  <a:pt x="52464" y="25722"/>
                  <a:pt x="52511" y="24461"/>
                </a:cubicBezTo>
                <a:cubicBezTo>
                  <a:pt x="52511" y="24413"/>
                  <a:pt x="52575" y="24381"/>
                  <a:pt x="52607" y="24334"/>
                </a:cubicBezTo>
                <a:lnTo>
                  <a:pt x="52591" y="24334"/>
                </a:lnTo>
                <a:lnTo>
                  <a:pt x="52591" y="24062"/>
                </a:lnTo>
                <a:cubicBezTo>
                  <a:pt x="52527" y="23839"/>
                  <a:pt x="52432" y="23632"/>
                  <a:pt x="52384" y="23424"/>
                </a:cubicBezTo>
                <a:cubicBezTo>
                  <a:pt x="52240" y="22945"/>
                  <a:pt x="51969" y="22610"/>
                  <a:pt x="51506" y="22387"/>
                </a:cubicBezTo>
                <a:cubicBezTo>
                  <a:pt x="50756" y="22004"/>
                  <a:pt x="49927" y="21860"/>
                  <a:pt x="49097" y="21781"/>
                </a:cubicBezTo>
                <a:cubicBezTo>
                  <a:pt x="48649" y="21732"/>
                  <a:pt x="48202" y="21710"/>
                  <a:pt x="47758" y="21710"/>
                </a:cubicBezTo>
                <a:cubicBezTo>
                  <a:pt x="46303" y="21710"/>
                  <a:pt x="44866" y="21949"/>
                  <a:pt x="43448" y="22291"/>
                </a:cubicBezTo>
                <a:cubicBezTo>
                  <a:pt x="41486" y="22786"/>
                  <a:pt x="39587" y="23440"/>
                  <a:pt x="37736" y="24270"/>
                </a:cubicBezTo>
                <a:cubicBezTo>
                  <a:pt x="36890" y="24637"/>
                  <a:pt x="36061" y="25036"/>
                  <a:pt x="35215" y="25403"/>
                </a:cubicBezTo>
                <a:cubicBezTo>
                  <a:pt x="35180" y="25420"/>
                  <a:pt x="35145" y="25433"/>
                  <a:pt x="35100" y="25433"/>
                </a:cubicBezTo>
                <a:cubicBezTo>
                  <a:pt x="35062" y="25433"/>
                  <a:pt x="35017" y="25424"/>
                  <a:pt x="34960" y="25403"/>
                </a:cubicBezTo>
                <a:cubicBezTo>
                  <a:pt x="35263" y="25099"/>
                  <a:pt x="35566" y="24780"/>
                  <a:pt x="35885" y="24493"/>
                </a:cubicBezTo>
                <a:cubicBezTo>
                  <a:pt x="36795" y="23600"/>
                  <a:pt x="37704" y="22722"/>
                  <a:pt x="38614" y="21844"/>
                </a:cubicBezTo>
                <a:cubicBezTo>
                  <a:pt x="39204" y="21254"/>
                  <a:pt x="39779" y="20648"/>
                  <a:pt x="40369" y="20041"/>
                </a:cubicBezTo>
                <a:cubicBezTo>
                  <a:pt x="41933" y="18446"/>
                  <a:pt x="43305" y="16707"/>
                  <a:pt x="44454" y="14808"/>
                </a:cubicBezTo>
                <a:cubicBezTo>
                  <a:pt x="45220" y="13579"/>
                  <a:pt x="45842" y="12271"/>
                  <a:pt x="45969" y="10771"/>
                </a:cubicBezTo>
                <a:cubicBezTo>
                  <a:pt x="46001" y="10276"/>
                  <a:pt x="45938" y="9830"/>
                  <a:pt x="45762" y="9383"/>
                </a:cubicBezTo>
                <a:cubicBezTo>
                  <a:pt x="45619" y="9025"/>
                  <a:pt x="45142" y="8783"/>
                  <a:pt x="44665" y="8783"/>
                </a:cubicBezTo>
                <a:cubicBezTo>
                  <a:pt x="44610" y="8783"/>
                  <a:pt x="44556" y="8786"/>
                  <a:pt x="44501" y="8792"/>
                </a:cubicBezTo>
                <a:cubicBezTo>
                  <a:pt x="43560" y="8936"/>
                  <a:pt x="42746" y="9383"/>
                  <a:pt x="41933" y="9846"/>
                </a:cubicBezTo>
                <a:cubicBezTo>
                  <a:pt x="40257" y="10819"/>
                  <a:pt x="38709" y="11952"/>
                  <a:pt x="37257" y="13212"/>
                </a:cubicBezTo>
                <a:cubicBezTo>
                  <a:pt x="36316" y="14010"/>
                  <a:pt x="35407" y="14856"/>
                  <a:pt x="34577" y="15765"/>
                </a:cubicBezTo>
                <a:cubicBezTo>
                  <a:pt x="33412" y="17058"/>
                  <a:pt x="32327" y="18446"/>
                  <a:pt x="31210" y="19786"/>
                </a:cubicBezTo>
                <a:cubicBezTo>
                  <a:pt x="31162" y="19834"/>
                  <a:pt x="31130" y="19866"/>
                  <a:pt x="31035" y="19994"/>
                </a:cubicBezTo>
                <a:cubicBezTo>
                  <a:pt x="31067" y="19802"/>
                  <a:pt x="31067" y="19706"/>
                  <a:pt x="31098" y="19611"/>
                </a:cubicBezTo>
                <a:cubicBezTo>
                  <a:pt x="31450" y="18206"/>
                  <a:pt x="31848" y="16818"/>
                  <a:pt x="32152" y="15398"/>
                </a:cubicBezTo>
                <a:cubicBezTo>
                  <a:pt x="32598" y="13276"/>
                  <a:pt x="33029" y="11138"/>
                  <a:pt x="33380" y="8984"/>
                </a:cubicBezTo>
                <a:cubicBezTo>
                  <a:pt x="33635" y="7340"/>
                  <a:pt x="33779" y="5681"/>
                  <a:pt x="33875" y="4038"/>
                </a:cubicBezTo>
                <a:cubicBezTo>
                  <a:pt x="33923" y="3224"/>
                  <a:pt x="33795" y="2394"/>
                  <a:pt x="33667" y="1580"/>
                </a:cubicBezTo>
                <a:cubicBezTo>
                  <a:pt x="33540" y="814"/>
                  <a:pt x="33221" y="128"/>
                  <a:pt x="32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0" name="Google Shape;480;p48"/>
          <p:cNvCxnSpPr/>
          <p:nvPr/>
        </p:nvCxnSpPr>
        <p:spPr>
          <a:xfrm>
            <a:off x="789000" y="4399355"/>
            <a:ext cx="985200" cy="0"/>
          </a:xfrm>
          <a:prstGeom prst="straightConnector1">
            <a:avLst/>
          </a:prstGeom>
          <a:noFill/>
          <a:ln w="28575" cap="flat" cmpd="sng">
            <a:solidFill>
              <a:schemeClr val="accent1"/>
            </a:solidFill>
            <a:prstDash val="solid"/>
            <a:round/>
            <a:headEnd type="none" w="med" len="med"/>
            <a:tailEnd type="none" w="med" len="med"/>
          </a:ln>
        </p:spPr>
      </p:cxnSp>
      <p:pic>
        <p:nvPicPr>
          <p:cNvPr id="4" name="Picture 3"/>
          <p:cNvPicPr>
            <a:picLocks noChangeAspect="1"/>
          </p:cNvPicPr>
          <p:nvPr/>
        </p:nvPicPr>
        <p:blipFill>
          <a:blip r:embed="rId3"/>
          <a:stretch>
            <a:fillRect/>
          </a:stretch>
        </p:blipFill>
        <p:spPr>
          <a:xfrm>
            <a:off x="5595820" y="0"/>
            <a:ext cx="3548180" cy="4633362"/>
          </a:xfrm>
          <a:prstGeom prst="rect">
            <a:avLst/>
          </a:prstGeom>
        </p:spPr>
      </p:pic>
      <p:sp>
        <p:nvSpPr>
          <p:cNvPr id="9" name="Google Shape;1075;p68"/>
          <p:cNvSpPr txBox="1">
            <a:spLocks noGrp="1"/>
          </p:cNvSpPr>
          <p:nvPr>
            <p:ph type="title"/>
          </p:nvPr>
        </p:nvSpPr>
        <p:spPr>
          <a:xfrm>
            <a:off x="1355573" y="1370580"/>
            <a:ext cx="4658875" cy="12811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t>Thanks!</a:t>
            </a:r>
            <a:endParaRPr sz="5400" dirty="0"/>
          </a:p>
        </p:txBody>
      </p:sp>
    </p:spTree>
    <p:extLst>
      <p:ext uri="{BB962C8B-B14F-4D97-AF65-F5344CB8AC3E}">
        <p14:creationId xmlns:p14="http://schemas.microsoft.com/office/powerpoint/2010/main" val="131797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22" name="Google Shape;322;p36"/>
          <p:cNvSpPr txBox="1">
            <a:spLocks noGrp="1"/>
          </p:cNvSpPr>
          <p:nvPr>
            <p:ph type="title" idx="7"/>
          </p:nvPr>
        </p:nvSpPr>
        <p:spPr>
          <a:xfrm>
            <a:off x="716606" y="1420975"/>
            <a:ext cx="23091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23" name="Google Shape;323;p36"/>
          <p:cNvSpPr txBox="1">
            <a:spLocks noGrp="1"/>
          </p:cNvSpPr>
          <p:nvPr>
            <p:ph type="title" idx="8"/>
          </p:nvPr>
        </p:nvSpPr>
        <p:spPr>
          <a:xfrm>
            <a:off x="3457403" y="3231249"/>
            <a:ext cx="23091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324" name="Google Shape;324;p36"/>
          <p:cNvSpPr txBox="1">
            <a:spLocks noGrp="1"/>
          </p:cNvSpPr>
          <p:nvPr>
            <p:ph type="title" idx="9"/>
          </p:nvPr>
        </p:nvSpPr>
        <p:spPr>
          <a:xfrm>
            <a:off x="3417434" y="1420975"/>
            <a:ext cx="23091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326" name="Google Shape;326;p36"/>
          <p:cNvSpPr txBox="1">
            <a:spLocks noGrp="1"/>
          </p:cNvSpPr>
          <p:nvPr>
            <p:ph type="title" idx="14"/>
          </p:nvPr>
        </p:nvSpPr>
        <p:spPr>
          <a:xfrm>
            <a:off x="6118294" y="1420975"/>
            <a:ext cx="23091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28" name="Google Shape;328;p36"/>
          <p:cNvSpPr txBox="1">
            <a:spLocks noGrp="1"/>
          </p:cNvSpPr>
          <p:nvPr>
            <p:ph type="subTitle" idx="16"/>
          </p:nvPr>
        </p:nvSpPr>
        <p:spPr>
          <a:xfrm>
            <a:off x="716606" y="1868569"/>
            <a:ext cx="2552374"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Implementation</a:t>
            </a:r>
            <a:endParaRPr dirty="0"/>
          </a:p>
        </p:txBody>
      </p:sp>
      <p:sp>
        <p:nvSpPr>
          <p:cNvPr id="329" name="Google Shape;329;p36"/>
          <p:cNvSpPr txBox="1">
            <a:spLocks noGrp="1"/>
          </p:cNvSpPr>
          <p:nvPr>
            <p:ph type="subTitle" idx="17"/>
          </p:nvPr>
        </p:nvSpPr>
        <p:spPr>
          <a:xfrm>
            <a:off x="3417466" y="1868568"/>
            <a:ext cx="2388974" cy="6460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Demonstration of Model</a:t>
            </a:r>
            <a:endParaRPr dirty="0"/>
          </a:p>
        </p:txBody>
      </p:sp>
      <p:sp>
        <p:nvSpPr>
          <p:cNvPr id="330" name="Google Shape;330;p36"/>
          <p:cNvSpPr txBox="1">
            <a:spLocks noGrp="1"/>
          </p:cNvSpPr>
          <p:nvPr>
            <p:ph type="subTitle" idx="18"/>
          </p:nvPr>
        </p:nvSpPr>
        <p:spPr>
          <a:xfrm>
            <a:off x="6118274" y="1868569"/>
            <a:ext cx="2560906"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Innovativeness</a:t>
            </a:r>
            <a:endParaRPr dirty="0"/>
          </a:p>
        </p:txBody>
      </p:sp>
      <p:sp>
        <p:nvSpPr>
          <p:cNvPr id="331" name="Google Shape;331;p36"/>
          <p:cNvSpPr txBox="1">
            <a:spLocks noGrp="1"/>
          </p:cNvSpPr>
          <p:nvPr>
            <p:ph type="subTitle" idx="19"/>
          </p:nvPr>
        </p:nvSpPr>
        <p:spPr>
          <a:xfrm>
            <a:off x="3497340" y="3671600"/>
            <a:ext cx="23091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Social Impact</a:t>
            </a:r>
            <a:endParaRPr dirty="0"/>
          </a:p>
        </p:txBody>
      </p:sp>
      <p:sp>
        <p:nvSpPr>
          <p:cNvPr id="334" name="Google Shape;334;p36"/>
          <p:cNvSpPr/>
          <p:nvPr/>
        </p:nvSpPr>
        <p:spPr>
          <a:xfrm rot="6255445">
            <a:off x="282061" y="247259"/>
            <a:ext cx="289000" cy="268528"/>
          </a:xfrm>
          <a:custGeom>
            <a:avLst/>
            <a:gdLst/>
            <a:ahLst/>
            <a:cxnLst/>
            <a:rect l="l" t="t" r="r" b="b"/>
            <a:pathLst>
              <a:path w="7389" h="6866" extrusionOk="0">
                <a:moveTo>
                  <a:pt x="5386" y="1"/>
                </a:moveTo>
                <a:cubicBezTo>
                  <a:pt x="5126" y="1"/>
                  <a:pt x="4886" y="107"/>
                  <a:pt x="4660" y="301"/>
                </a:cubicBezTo>
                <a:cubicBezTo>
                  <a:pt x="4500" y="445"/>
                  <a:pt x="4325" y="572"/>
                  <a:pt x="4165" y="684"/>
                </a:cubicBezTo>
                <a:cubicBezTo>
                  <a:pt x="2969" y="1450"/>
                  <a:pt x="1756" y="2232"/>
                  <a:pt x="559" y="2998"/>
                </a:cubicBezTo>
                <a:cubicBezTo>
                  <a:pt x="511" y="3029"/>
                  <a:pt x="464" y="3077"/>
                  <a:pt x="432" y="3109"/>
                </a:cubicBezTo>
                <a:cubicBezTo>
                  <a:pt x="113" y="3412"/>
                  <a:pt x="1" y="3827"/>
                  <a:pt x="160" y="4114"/>
                </a:cubicBezTo>
                <a:cubicBezTo>
                  <a:pt x="290" y="4326"/>
                  <a:pt x="532" y="4451"/>
                  <a:pt x="823" y="4451"/>
                </a:cubicBezTo>
                <a:cubicBezTo>
                  <a:pt x="926" y="4451"/>
                  <a:pt x="1036" y="4435"/>
                  <a:pt x="1150" y="4402"/>
                </a:cubicBezTo>
                <a:cubicBezTo>
                  <a:pt x="1245" y="4370"/>
                  <a:pt x="1325" y="4338"/>
                  <a:pt x="1421" y="4274"/>
                </a:cubicBezTo>
                <a:cubicBezTo>
                  <a:pt x="1947" y="3971"/>
                  <a:pt x="2474" y="3652"/>
                  <a:pt x="3001" y="3333"/>
                </a:cubicBezTo>
                <a:cubicBezTo>
                  <a:pt x="3096" y="3269"/>
                  <a:pt x="3208" y="3205"/>
                  <a:pt x="3320" y="3141"/>
                </a:cubicBezTo>
                <a:lnTo>
                  <a:pt x="3320" y="3141"/>
                </a:lnTo>
                <a:cubicBezTo>
                  <a:pt x="3320" y="3333"/>
                  <a:pt x="3272" y="3476"/>
                  <a:pt x="3224" y="3604"/>
                </a:cubicBezTo>
                <a:cubicBezTo>
                  <a:pt x="3080" y="4051"/>
                  <a:pt x="2921" y="4481"/>
                  <a:pt x="2777" y="4928"/>
                </a:cubicBezTo>
                <a:cubicBezTo>
                  <a:pt x="2729" y="5088"/>
                  <a:pt x="2713" y="5279"/>
                  <a:pt x="2713" y="5439"/>
                </a:cubicBezTo>
                <a:cubicBezTo>
                  <a:pt x="2697" y="5902"/>
                  <a:pt x="2969" y="6253"/>
                  <a:pt x="3368" y="6332"/>
                </a:cubicBezTo>
                <a:cubicBezTo>
                  <a:pt x="3444" y="6348"/>
                  <a:pt x="3519" y="6355"/>
                  <a:pt x="3590" y="6355"/>
                </a:cubicBezTo>
                <a:cubicBezTo>
                  <a:pt x="3964" y="6355"/>
                  <a:pt x="4257" y="6149"/>
                  <a:pt x="4405" y="5774"/>
                </a:cubicBezTo>
                <a:cubicBezTo>
                  <a:pt x="4596" y="5327"/>
                  <a:pt x="4772" y="4864"/>
                  <a:pt x="4947" y="4418"/>
                </a:cubicBezTo>
                <a:cubicBezTo>
                  <a:pt x="4995" y="4434"/>
                  <a:pt x="5027" y="4434"/>
                  <a:pt x="5075" y="4434"/>
                </a:cubicBezTo>
                <a:cubicBezTo>
                  <a:pt x="5218" y="4960"/>
                  <a:pt x="5378" y="5471"/>
                  <a:pt x="5538" y="5981"/>
                </a:cubicBezTo>
                <a:cubicBezTo>
                  <a:pt x="5585" y="6141"/>
                  <a:pt x="5649" y="6316"/>
                  <a:pt x="5745" y="6444"/>
                </a:cubicBezTo>
                <a:cubicBezTo>
                  <a:pt x="5923" y="6717"/>
                  <a:pt x="6206" y="6866"/>
                  <a:pt x="6490" y="6866"/>
                </a:cubicBezTo>
                <a:cubicBezTo>
                  <a:pt x="6589" y="6866"/>
                  <a:pt x="6688" y="6848"/>
                  <a:pt x="6782" y="6811"/>
                </a:cubicBezTo>
                <a:cubicBezTo>
                  <a:pt x="7149" y="6651"/>
                  <a:pt x="7388" y="6237"/>
                  <a:pt x="7293" y="5806"/>
                </a:cubicBezTo>
                <a:cubicBezTo>
                  <a:pt x="7165" y="5279"/>
                  <a:pt x="6958" y="4769"/>
                  <a:pt x="6846" y="4242"/>
                </a:cubicBezTo>
                <a:cubicBezTo>
                  <a:pt x="6623" y="3173"/>
                  <a:pt x="6415" y="2104"/>
                  <a:pt x="6272" y="1019"/>
                </a:cubicBezTo>
                <a:cubicBezTo>
                  <a:pt x="6208" y="620"/>
                  <a:pt x="6208" y="253"/>
                  <a:pt x="5777" y="78"/>
                </a:cubicBezTo>
                <a:cubicBezTo>
                  <a:pt x="5642" y="26"/>
                  <a:pt x="5512" y="1"/>
                  <a:pt x="5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8"/>
          <p:cNvSpPr/>
          <p:nvPr/>
        </p:nvSpPr>
        <p:spPr>
          <a:xfrm>
            <a:off x="4514839" y="-1158572"/>
            <a:ext cx="2110633" cy="2189228"/>
          </a:xfrm>
          <a:custGeom>
            <a:avLst/>
            <a:gdLst/>
            <a:ahLst/>
            <a:cxnLst/>
            <a:rect l="l" t="t" r="r" b="b"/>
            <a:pathLst>
              <a:path w="52608" h="54567" extrusionOk="0">
                <a:moveTo>
                  <a:pt x="32311" y="1485"/>
                </a:moveTo>
                <a:cubicBezTo>
                  <a:pt x="32582" y="2075"/>
                  <a:pt x="32694" y="2633"/>
                  <a:pt x="32678" y="3176"/>
                </a:cubicBezTo>
                <a:cubicBezTo>
                  <a:pt x="32630" y="4389"/>
                  <a:pt x="32550" y="5617"/>
                  <a:pt x="32407" y="6814"/>
                </a:cubicBezTo>
                <a:cubicBezTo>
                  <a:pt x="32263" y="8106"/>
                  <a:pt x="32072" y="9383"/>
                  <a:pt x="31848" y="10659"/>
                </a:cubicBezTo>
                <a:cubicBezTo>
                  <a:pt x="31657" y="11744"/>
                  <a:pt x="31434" y="12829"/>
                  <a:pt x="31194" y="13898"/>
                </a:cubicBezTo>
                <a:cubicBezTo>
                  <a:pt x="30716" y="15957"/>
                  <a:pt x="30221" y="17999"/>
                  <a:pt x="29726" y="20041"/>
                </a:cubicBezTo>
                <a:cubicBezTo>
                  <a:pt x="29503" y="20903"/>
                  <a:pt x="29264" y="21765"/>
                  <a:pt x="29040" y="22626"/>
                </a:cubicBezTo>
                <a:cubicBezTo>
                  <a:pt x="28912" y="23121"/>
                  <a:pt x="29311" y="23775"/>
                  <a:pt x="29822" y="23839"/>
                </a:cubicBezTo>
                <a:cubicBezTo>
                  <a:pt x="29950" y="23839"/>
                  <a:pt x="30141" y="23695"/>
                  <a:pt x="30237" y="23552"/>
                </a:cubicBezTo>
                <a:cubicBezTo>
                  <a:pt x="30492" y="23217"/>
                  <a:pt x="30700" y="22866"/>
                  <a:pt x="30923" y="22499"/>
                </a:cubicBezTo>
                <a:cubicBezTo>
                  <a:pt x="32168" y="20504"/>
                  <a:pt x="33604" y="18621"/>
                  <a:pt x="35215" y="16898"/>
                </a:cubicBezTo>
                <a:cubicBezTo>
                  <a:pt x="37385" y="14600"/>
                  <a:pt x="39794" y="12574"/>
                  <a:pt x="42507" y="10947"/>
                </a:cubicBezTo>
                <a:cubicBezTo>
                  <a:pt x="43097" y="10595"/>
                  <a:pt x="43752" y="10388"/>
                  <a:pt x="44390" y="10117"/>
                </a:cubicBezTo>
                <a:cubicBezTo>
                  <a:pt x="44517" y="10069"/>
                  <a:pt x="44661" y="10069"/>
                  <a:pt x="44837" y="10053"/>
                </a:cubicBezTo>
                <a:lnTo>
                  <a:pt x="44837" y="10053"/>
                </a:lnTo>
                <a:cubicBezTo>
                  <a:pt x="44932" y="10707"/>
                  <a:pt x="44757" y="11298"/>
                  <a:pt x="44549" y="11840"/>
                </a:cubicBezTo>
                <a:cubicBezTo>
                  <a:pt x="43975" y="13292"/>
                  <a:pt x="43161" y="14616"/>
                  <a:pt x="42204" y="15829"/>
                </a:cubicBezTo>
                <a:cubicBezTo>
                  <a:pt x="41135" y="17169"/>
                  <a:pt x="40034" y="18494"/>
                  <a:pt x="38869" y="19754"/>
                </a:cubicBezTo>
                <a:cubicBezTo>
                  <a:pt x="38007" y="20712"/>
                  <a:pt x="37034" y="21557"/>
                  <a:pt x="36125" y="22451"/>
                </a:cubicBezTo>
                <a:cubicBezTo>
                  <a:pt x="35167" y="23376"/>
                  <a:pt x="34226" y="24302"/>
                  <a:pt x="33300" y="25259"/>
                </a:cubicBezTo>
                <a:cubicBezTo>
                  <a:pt x="32917" y="25642"/>
                  <a:pt x="32566" y="26057"/>
                  <a:pt x="32215" y="26472"/>
                </a:cubicBezTo>
                <a:cubicBezTo>
                  <a:pt x="31976" y="26759"/>
                  <a:pt x="32040" y="26982"/>
                  <a:pt x="32279" y="27269"/>
                </a:cubicBezTo>
                <a:cubicBezTo>
                  <a:pt x="32545" y="27570"/>
                  <a:pt x="32810" y="27674"/>
                  <a:pt x="33075" y="27674"/>
                </a:cubicBezTo>
                <a:cubicBezTo>
                  <a:pt x="33416" y="27674"/>
                  <a:pt x="33757" y="27502"/>
                  <a:pt x="34098" y="27349"/>
                </a:cubicBezTo>
                <a:cubicBezTo>
                  <a:pt x="35758" y="26599"/>
                  <a:pt x="37385" y="25786"/>
                  <a:pt x="39076" y="25115"/>
                </a:cubicBezTo>
                <a:cubicBezTo>
                  <a:pt x="40656" y="24509"/>
                  <a:pt x="42268" y="23967"/>
                  <a:pt x="43911" y="23568"/>
                </a:cubicBezTo>
                <a:cubicBezTo>
                  <a:pt x="45172" y="23265"/>
                  <a:pt x="46496" y="23137"/>
                  <a:pt x="47788" y="23073"/>
                </a:cubicBezTo>
                <a:cubicBezTo>
                  <a:pt x="47994" y="23061"/>
                  <a:pt x="48199" y="23054"/>
                  <a:pt x="48405" y="23054"/>
                </a:cubicBezTo>
                <a:cubicBezTo>
                  <a:pt x="49255" y="23054"/>
                  <a:pt x="50103" y="23173"/>
                  <a:pt x="50900" y="23520"/>
                </a:cubicBezTo>
                <a:cubicBezTo>
                  <a:pt x="51267" y="23679"/>
                  <a:pt x="51363" y="23871"/>
                  <a:pt x="51267" y="24270"/>
                </a:cubicBezTo>
                <a:cubicBezTo>
                  <a:pt x="51027" y="25179"/>
                  <a:pt x="50389" y="25786"/>
                  <a:pt x="49639" y="26232"/>
                </a:cubicBezTo>
                <a:cubicBezTo>
                  <a:pt x="48666" y="26807"/>
                  <a:pt x="47645" y="27333"/>
                  <a:pt x="46608" y="27764"/>
                </a:cubicBezTo>
                <a:cubicBezTo>
                  <a:pt x="45475" y="28259"/>
                  <a:pt x="44310" y="28674"/>
                  <a:pt x="43113" y="29025"/>
                </a:cubicBezTo>
                <a:cubicBezTo>
                  <a:pt x="41246" y="29567"/>
                  <a:pt x="39332" y="30014"/>
                  <a:pt x="37401" y="30317"/>
                </a:cubicBezTo>
                <a:cubicBezTo>
                  <a:pt x="36013" y="30525"/>
                  <a:pt x="34625" y="30668"/>
                  <a:pt x="33237" y="30684"/>
                </a:cubicBezTo>
                <a:cubicBezTo>
                  <a:pt x="32965" y="30684"/>
                  <a:pt x="32678" y="30907"/>
                  <a:pt x="32455" y="31083"/>
                </a:cubicBezTo>
                <a:cubicBezTo>
                  <a:pt x="32391" y="31131"/>
                  <a:pt x="32471" y="31450"/>
                  <a:pt x="32566" y="31594"/>
                </a:cubicBezTo>
                <a:cubicBezTo>
                  <a:pt x="32838" y="31945"/>
                  <a:pt x="33300" y="32056"/>
                  <a:pt x="33667" y="32280"/>
                </a:cubicBezTo>
                <a:cubicBezTo>
                  <a:pt x="34609" y="32854"/>
                  <a:pt x="35550" y="33476"/>
                  <a:pt x="36428" y="34162"/>
                </a:cubicBezTo>
                <a:cubicBezTo>
                  <a:pt x="37720" y="35184"/>
                  <a:pt x="38997" y="36237"/>
                  <a:pt x="40209" y="37354"/>
                </a:cubicBezTo>
                <a:cubicBezTo>
                  <a:pt x="41246" y="38311"/>
                  <a:pt x="42236" y="39348"/>
                  <a:pt x="43145" y="40417"/>
                </a:cubicBezTo>
                <a:cubicBezTo>
                  <a:pt x="44326" y="41821"/>
                  <a:pt x="45411" y="43321"/>
                  <a:pt x="46001" y="45092"/>
                </a:cubicBezTo>
                <a:cubicBezTo>
                  <a:pt x="46049" y="45204"/>
                  <a:pt x="46081" y="45332"/>
                  <a:pt x="46145" y="45555"/>
                </a:cubicBezTo>
                <a:cubicBezTo>
                  <a:pt x="45698" y="45316"/>
                  <a:pt x="45315" y="45156"/>
                  <a:pt x="44964" y="44933"/>
                </a:cubicBezTo>
                <a:cubicBezTo>
                  <a:pt x="43401" y="43943"/>
                  <a:pt x="41853" y="42986"/>
                  <a:pt x="40321" y="41949"/>
                </a:cubicBezTo>
                <a:cubicBezTo>
                  <a:pt x="38725" y="40864"/>
                  <a:pt x="37130" y="39731"/>
                  <a:pt x="35582" y="38534"/>
                </a:cubicBezTo>
                <a:cubicBezTo>
                  <a:pt x="34577" y="37769"/>
                  <a:pt x="33635" y="36875"/>
                  <a:pt x="32726" y="35981"/>
                </a:cubicBezTo>
                <a:cubicBezTo>
                  <a:pt x="32088" y="35375"/>
                  <a:pt x="31529" y="34673"/>
                  <a:pt x="30955" y="34019"/>
                </a:cubicBezTo>
                <a:cubicBezTo>
                  <a:pt x="30827" y="33869"/>
                  <a:pt x="30636" y="33793"/>
                  <a:pt x="30451" y="33793"/>
                </a:cubicBezTo>
                <a:cubicBezTo>
                  <a:pt x="30243" y="33793"/>
                  <a:pt x="30042" y="33889"/>
                  <a:pt x="29950" y="34083"/>
                </a:cubicBezTo>
                <a:cubicBezTo>
                  <a:pt x="29886" y="34194"/>
                  <a:pt x="29950" y="34434"/>
                  <a:pt x="30045" y="34545"/>
                </a:cubicBezTo>
                <a:cubicBezTo>
                  <a:pt x="30700" y="35519"/>
                  <a:pt x="31418" y="36444"/>
                  <a:pt x="32040" y="37433"/>
                </a:cubicBezTo>
                <a:cubicBezTo>
                  <a:pt x="33173" y="39221"/>
                  <a:pt x="34258" y="41024"/>
                  <a:pt x="35024" y="43018"/>
                </a:cubicBezTo>
                <a:cubicBezTo>
                  <a:pt x="35614" y="44566"/>
                  <a:pt x="36061" y="46145"/>
                  <a:pt x="36300" y="47773"/>
                </a:cubicBezTo>
                <a:cubicBezTo>
                  <a:pt x="36412" y="48571"/>
                  <a:pt x="36316" y="49416"/>
                  <a:pt x="36300" y="50230"/>
                </a:cubicBezTo>
                <a:cubicBezTo>
                  <a:pt x="36268" y="50821"/>
                  <a:pt x="36141" y="51379"/>
                  <a:pt x="35821" y="51890"/>
                </a:cubicBezTo>
                <a:cubicBezTo>
                  <a:pt x="35702" y="52082"/>
                  <a:pt x="35630" y="52169"/>
                  <a:pt x="35521" y="52169"/>
                </a:cubicBezTo>
                <a:cubicBezTo>
                  <a:pt x="35441" y="52169"/>
                  <a:pt x="35339" y="52121"/>
                  <a:pt x="35183" y="52033"/>
                </a:cubicBezTo>
                <a:cubicBezTo>
                  <a:pt x="34545" y="51666"/>
                  <a:pt x="34162" y="51060"/>
                  <a:pt x="33731" y="50501"/>
                </a:cubicBezTo>
                <a:cubicBezTo>
                  <a:pt x="32487" y="48842"/>
                  <a:pt x="31593" y="46991"/>
                  <a:pt x="30700" y="45124"/>
                </a:cubicBezTo>
                <a:cubicBezTo>
                  <a:pt x="30141" y="43975"/>
                  <a:pt x="29662" y="42779"/>
                  <a:pt x="29279" y="41550"/>
                </a:cubicBezTo>
                <a:cubicBezTo>
                  <a:pt x="28737" y="39843"/>
                  <a:pt x="28354" y="38088"/>
                  <a:pt x="28370" y="36269"/>
                </a:cubicBezTo>
                <a:cubicBezTo>
                  <a:pt x="28370" y="36061"/>
                  <a:pt x="28306" y="35854"/>
                  <a:pt x="28274" y="35646"/>
                </a:cubicBezTo>
                <a:cubicBezTo>
                  <a:pt x="28248" y="35408"/>
                  <a:pt x="28111" y="35279"/>
                  <a:pt x="27919" y="35279"/>
                </a:cubicBezTo>
                <a:cubicBezTo>
                  <a:pt x="27880" y="35279"/>
                  <a:pt x="27839" y="35285"/>
                  <a:pt x="27796" y="35295"/>
                </a:cubicBezTo>
                <a:cubicBezTo>
                  <a:pt x="27556" y="35359"/>
                  <a:pt x="27253" y="35455"/>
                  <a:pt x="27285" y="35806"/>
                </a:cubicBezTo>
                <a:cubicBezTo>
                  <a:pt x="27301" y="36141"/>
                  <a:pt x="27381" y="36460"/>
                  <a:pt x="27365" y="36779"/>
                </a:cubicBezTo>
                <a:cubicBezTo>
                  <a:pt x="27301" y="37864"/>
                  <a:pt x="27285" y="38949"/>
                  <a:pt x="27125" y="40018"/>
                </a:cubicBezTo>
                <a:cubicBezTo>
                  <a:pt x="26854" y="41710"/>
                  <a:pt x="26535" y="43417"/>
                  <a:pt x="26168" y="45108"/>
                </a:cubicBezTo>
                <a:cubicBezTo>
                  <a:pt x="25961" y="46050"/>
                  <a:pt x="25610" y="46975"/>
                  <a:pt x="25290" y="47885"/>
                </a:cubicBezTo>
                <a:cubicBezTo>
                  <a:pt x="24652" y="49767"/>
                  <a:pt x="23487" y="51331"/>
                  <a:pt x="22259" y="52847"/>
                </a:cubicBezTo>
                <a:cubicBezTo>
                  <a:pt x="22067" y="53070"/>
                  <a:pt x="21876" y="53278"/>
                  <a:pt x="21684" y="53501"/>
                </a:cubicBezTo>
                <a:lnTo>
                  <a:pt x="21525" y="53453"/>
                </a:lnTo>
                <a:cubicBezTo>
                  <a:pt x="21461" y="53134"/>
                  <a:pt x="21349" y="52831"/>
                  <a:pt x="21317" y="52512"/>
                </a:cubicBezTo>
                <a:cubicBezTo>
                  <a:pt x="21174" y="50900"/>
                  <a:pt x="21238" y="49289"/>
                  <a:pt x="21445" y="47677"/>
                </a:cubicBezTo>
                <a:cubicBezTo>
                  <a:pt x="21621" y="46177"/>
                  <a:pt x="21796" y="44677"/>
                  <a:pt x="22020" y="43194"/>
                </a:cubicBezTo>
                <a:cubicBezTo>
                  <a:pt x="22147" y="42268"/>
                  <a:pt x="22323" y="41343"/>
                  <a:pt x="22530" y="40433"/>
                </a:cubicBezTo>
                <a:cubicBezTo>
                  <a:pt x="22961" y="38534"/>
                  <a:pt x="23424" y="36652"/>
                  <a:pt x="23870" y="34753"/>
                </a:cubicBezTo>
                <a:cubicBezTo>
                  <a:pt x="23966" y="34370"/>
                  <a:pt x="24046" y="33971"/>
                  <a:pt x="24094" y="33556"/>
                </a:cubicBezTo>
                <a:cubicBezTo>
                  <a:pt x="24110" y="33413"/>
                  <a:pt x="24046" y="33205"/>
                  <a:pt x="23950" y="33125"/>
                </a:cubicBezTo>
                <a:cubicBezTo>
                  <a:pt x="23883" y="33092"/>
                  <a:pt x="23784" y="33071"/>
                  <a:pt x="23690" y="33071"/>
                </a:cubicBezTo>
                <a:cubicBezTo>
                  <a:pt x="23606" y="33071"/>
                  <a:pt x="23524" y="33088"/>
                  <a:pt x="23472" y="33125"/>
                </a:cubicBezTo>
                <a:cubicBezTo>
                  <a:pt x="23216" y="33301"/>
                  <a:pt x="22993" y="33524"/>
                  <a:pt x="22833" y="33780"/>
                </a:cubicBezTo>
                <a:cubicBezTo>
                  <a:pt x="22402" y="34466"/>
                  <a:pt x="22083" y="35216"/>
                  <a:pt x="21621" y="35886"/>
                </a:cubicBezTo>
                <a:cubicBezTo>
                  <a:pt x="20855" y="37019"/>
                  <a:pt x="20073" y="38151"/>
                  <a:pt x="19179" y="39189"/>
                </a:cubicBezTo>
                <a:cubicBezTo>
                  <a:pt x="17568" y="41055"/>
                  <a:pt x="15653" y="42539"/>
                  <a:pt x="13339" y="43449"/>
                </a:cubicBezTo>
                <a:cubicBezTo>
                  <a:pt x="12223" y="43880"/>
                  <a:pt x="11106" y="44199"/>
                  <a:pt x="9909" y="44247"/>
                </a:cubicBezTo>
                <a:cubicBezTo>
                  <a:pt x="9873" y="44249"/>
                  <a:pt x="9838" y="44251"/>
                  <a:pt x="9802" y="44251"/>
                </a:cubicBezTo>
                <a:cubicBezTo>
                  <a:pt x="9630" y="44251"/>
                  <a:pt x="9458" y="44220"/>
                  <a:pt x="9287" y="44167"/>
                </a:cubicBezTo>
                <a:cubicBezTo>
                  <a:pt x="8728" y="43991"/>
                  <a:pt x="8616" y="43736"/>
                  <a:pt x="8888" y="43210"/>
                </a:cubicBezTo>
                <a:cubicBezTo>
                  <a:pt x="9542" y="41885"/>
                  <a:pt x="10547" y="40832"/>
                  <a:pt x="11568" y="39811"/>
                </a:cubicBezTo>
                <a:cubicBezTo>
                  <a:pt x="12526" y="38854"/>
                  <a:pt x="13515" y="37912"/>
                  <a:pt x="14552" y="37051"/>
                </a:cubicBezTo>
                <a:cubicBezTo>
                  <a:pt x="15781" y="36029"/>
                  <a:pt x="17057" y="35024"/>
                  <a:pt x="18382" y="34099"/>
                </a:cubicBezTo>
                <a:cubicBezTo>
                  <a:pt x="20025" y="32950"/>
                  <a:pt x="21748" y="31881"/>
                  <a:pt x="23440" y="30780"/>
                </a:cubicBezTo>
                <a:cubicBezTo>
                  <a:pt x="23791" y="30556"/>
                  <a:pt x="23966" y="29759"/>
                  <a:pt x="23695" y="29455"/>
                </a:cubicBezTo>
                <a:cubicBezTo>
                  <a:pt x="23578" y="29324"/>
                  <a:pt x="23327" y="29246"/>
                  <a:pt x="23127" y="29246"/>
                </a:cubicBezTo>
                <a:cubicBezTo>
                  <a:pt x="23108" y="29246"/>
                  <a:pt x="23090" y="29247"/>
                  <a:pt x="23073" y="29248"/>
                </a:cubicBezTo>
                <a:cubicBezTo>
                  <a:pt x="22402" y="29296"/>
                  <a:pt x="21748" y="29376"/>
                  <a:pt x="21110" y="29503"/>
                </a:cubicBezTo>
                <a:cubicBezTo>
                  <a:pt x="19658" y="29775"/>
                  <a:pt x="18238" y="30158"/>
                  <a:pt x="16802" y="30397"/>
                </a:cubicBezTo>
                <a:cubicBezTo>
                  <a:pt x="15255" y="30653"/>
                  <a:pt x="13700" y="30790"/>
                  <a:pt x="12137" y="30790"/>
                </a:cubicBezTo>
                <a:cubicBezTo>
                  <a:pt x="11555" y="30790"/>
                  <a:pt x="10972" y="30771"/>
                  <a:pt x="10388" y="30732"/>
                </a:cubicBezTo>
                <a:cubicBezTo>
                  <a:pt x="9015" y="30636"/>
                  <a:pt x="7659" y="30493"/>
                  <a:pt x="6319" y="30173"/>
                </a:cubicBezTo>
                <a:cubicBezTo>
                  <a:pt x="5026" y="29854"/>
                  <a:pt x="3782" y="29408"/>
                  <a:pt x="2665" y="28690"/>
                </a:cubicBezTo>
                <a:cubicBezTo>
                  <a:pt x="2202" y="28402"/>
                  <a:pt x="1819" y="27988"/>
                  <a:pt x="1420" y="27636"/>
                </a:cubicBezTo>
                <a:cubicBezTo>
                  <a:pt x="1229" y="27477"/>
                  <a:pt x="1245" y="27317"/>
                  <a:pt x="1436" y="27142"/>
                </a:cubicBezTo>
                <a:cubicBezTo>
                  <a:pt x="1947" y="26631"/>
                  <a:pt x="2633" y="26472"/>
                  <a:pt x="3287" y="26328"/>
                </a:cubicBezTo>
                <a:cubicBezTo>
                  <a:pt x="4409" y="26104"/>
                  <a:pt x="5539" y="26027"/>
                  <a:pt x="6673" y="26027"/>
                </a:cubicBezTo>
                <a:cubicBezTo>
                  <a:pt x="7717" y="26027"/>
                  <a:pt x="8765" y="26092"/>
                  <a:pt x="9813" y="26169"/>
                </a:cubicBezTo>
                <a:cubicBezTo>
                  <a:pt x="11249" y="26280"/>
                  <a:pt x="12701" y="26440"/>
                  <a:pt x="14137" y="26615"/>
                </a:cubicBezTo>
                <a:cubicBezTo>
                  <a:pt x="15525" y="26775"/>
                  <a:pt x="16898" y="26966"/>
                  <a:pt x="18270" y="27222"/>
                </a:cubicBezTo>
                <a:cubicBezTo>
                  <a:pt x="19818" y="27493"/>
                  <a:pt x="21349" y="27860"/>
                  <a:pt x="22897" y="28179"/>
                </a:cubicBezTo>
                <a:cubicBezTo>
                  <a:pt x="22983" y="28198"/>
                  <a:pt x="23054" y="28209"/>
                  <a:pt x="23114" y="28209"/>
                </a:cubicBezTo>
                <a:cubicBezTo>
                  <a:pt x="23300" y="28209"/>
                  <a:pt x="23375" y="28105"/>
                  <a:pt x="23424" y="27828"/>
                </a:cubicBezTo>
                <a:cubicBezTo>
                  <a:pt x="23456" y="27605"/>
                  <a:pt x="23487" y="27381"/>
                  <a:pt x="23456" y="27174"/>
                </a:cubicBezTo>
                <a:cubicBezTo>
                  <a:pt x="23440" y="27046"/>
                  <a:pt x="23296" y="26902"/>
                  <a:pt x="23184" y="26823"/>
                </a:cubicBezTo>
                <a:cubicBezTo>
                  <a:pt x="23009" y="26695"/>
                  <a:pt x="22785" y="26631"/>
                  <a:pt x="22610" y="26488"/>
                </a:cubicBezTo>
                <a:cubicBezTo>
                  <a:pt x="21716" y="25786"/>
                  <a:pt x="20823" y="25084"/>
                  <a:pt x="19961" y="24350"/>
                </a:cubicBezTo>
                <a:cubicBezTo>
                  <a:pt x="18733" y="23296"/>
                  <a:pt x="17504" y="22243"/>
                  <a:pt x="16307" y="21158"/>
                </a:cubicBezTo>
                <a:cubicBezTo>
                  <a:pt x="15525" y="20456"/>
                  <a:pt x="14760" y="19722"/>
                  <a:pt x="14042" y="18940"/>
                </a:cubicBezTo>
                <a:cubicBezTo>
                  <a:pt x="12717" y="17536"/>
                  <a:pt x="11441" y="16052"/>
                  <a:pt x="10483" y="14361"/>
                </a:cubicBezTo>
                <a:cubicBezTo>
                  <a:pt x="9813" y="13196"/>
                  <a:pt x="9191" y="12016"/>
                  <a:pt x="8808" y="10707"/>
                </a:cubicBezTo>
                <a:cubicBezTo>
                  <a:pt x="8696" y="10308"/>
                  <a:pt x="8728" y="9941"/>
                  <a:pt x="8936" y="9574"/>
                </a:cubicBezTo>
                <a:cubicBezTo>
                  <a:pt x="9071" y="9348"/>
                  <a:pt x="9351" y="9218"/>
                  <a:pt x="9621" y="9218"/>
                </a:cubicBezTo>
                <a:cubicBezTo>
                  <a:pt x="9733" y="9218"/>
                  <a:pt x="9843" y="9240"/>
                  <a:pt x="9941" y="9287"/>
                </a:cubicBezTo>
                <a:cubicBezTo>
                  <a:pt x="10675" y="9638"/>
                  <a:pt x="11233" y="10197"/>
                  <a:pt x="11760" y="10787"/>
                </a:cubicBezTo>
                <a:cubicBezTo>
                  <a:pt x="12574" y="11665"/>
                  <a:pt x="13387" y="12526"/>
                  <a:pt x="14201" y="13420"/>
                </a:cubicBezTo>
                <a:cubicBezTo>
                  <a:pt x="14791" y="14074"/>
                  <a:pt x="15366" y="14728"/>
                  <a:pt x="15972" y="15382"/>
                </a:cubicBezTo>
                <a:cubicBezTo>
                  <a:pt x="16898" y="16419"/>
                  <a:pt x="17855" y="17457"/>
                  <a:pt x="18796" y="18478"/>
                </a:cubicBezTo>
                <a:cubicBezTo>
                  <a:pt x="19483" y="19244"/>
                  <a:pt x="20169" y="20010"/>
                  <a:pt x="20871" y="20775"/>
                </a:cubicBezTo>
                <a:cubicBezTo>
                  <a:pt x="21796" y="21765"/>
                  <a:pt x="22722" y="22738"/>
                  <a:pt x="23631" y="23727"/>
                </a:cubicBezTo>
                <a:cubicBezTo>
                  <a:pt x="24110" y="24238"/>
                  <a:pt x="24557" y="24780"/>
                  <a:pt x="25019" y="25291"/>
                </a:cubicBezTo>
                <a:cubicBezTo>
                  <a:pt x="25099" y="25387"/>
                  <a:pt x="25211" y="25451"/>
                  <a:pt x="25338" y="25498"/>
                </a:cubicBezTo>
                <a:cubicBezTo>
                  <a:pt x="25418" y="25540"/>
                  <a:pt x="25487" y="25560"/>
                  <a:pt x="25548" y="25560"/>
                </a:cubicBezTo>
                <a:cubicBezTo>
                  <a:pt x="25696" y="25560"/>
                  <a:pt x="25792" y="25442"/>
                  <a:pt x="25849" y="25227"/>
                </a:cubicBezTo>
                <a:cubicBezTo>
                  <a:pt x="26088" y="24334"/>
                  <a:pt x="25737" y="23616"/>
                  <a:pt x="25195" y="22945"/>
                </a:cubicBezTo>
                <a:cubicBezTo>
                  <a:pt x="24812" y="22483"/>
                  <a:pt x="24349" y="22052"/>
                  <a:pt x="24014" y="21541"/>
                </a:cubicBezTo>
                <a:cubicBezTo>
                  <a:pt x="23599" y="20871"/>
                  <a:pt x="23248" y="20169"/>
                  <a:pt x="22929" y="19451"/>
                </a:cubicBezTo>
                <a:cubicBezTo>
                  <a:pt x="21764" y="16834"/>
                  <a:pt x="20887" y="14106"/>
                  <a:pt x="20089" y="11361"/>
                </a:cubicBezTo>
                <a:cubicBezTo>
                  <a:pt x="19626" y="9734"/>
                  <a:pt x="19323" y="8074"/>
                  <a:pt x="19195" y="6383"/>
                </a:cubicBezTo>
                <a:cubicBezTo>
                  <a:pt x="19131" y="5490"/>
                  <a:pt x="19084" y="4628"/>
                  <a:pt x="19291" y="3750"/>
                </a:cubicBezTo>
                <a:cubicBezTo>
                  <a:pt x="19307" y="3607"/>
                  <a:pt x="19371" y="3463"/>
                  <a:pt x="19419" y="3335"/>
                </a:cubicBezTo>
                <a:cubicBezTo>
                  <a:pt x="19451" y="3320"/>
                  <a:pt x="19483" y="3320"/>
                  <a:pt x="19530" y="3304"/>
                </a:cubicBezTo>
                <a:cubicBezTo>
                  <a:pt x="19706" y="3591"/>
                  <a:pt x="19913" y="3846"/>
                  <a:pt x="20057" y="4149"/>
                </a:cubicBezTo>
                <a:cubicBezTo>
                  <a:pt x="20711" y="5537"/>
                  <a:pt x="21381" y="6910"/>
                  <a:pt x="21956" y="8330"/>
                </a:cubicBezTo>
                <a:cubicBezTo>
                  <a:pt x="22610" y="10005"/>
                  <a:pt x="23168" y="11712"/>
                  <a:pt x="23743" y="13420"/>
                </a:cubicBezTo>
                <a:cubicBezTo>
                  <a:pt x="24142" y="14584"/>
                  <a:pt x="24541" y="15749"/>
                  <a:pt x="24844" y="16930"/>
                </a:cubicBezTo>
                <a:cubicBezTo>
                  <a:pt x="25306" y="18797"/>
                  <a:pt x="25737" y="20680"/>
                  <a:pt x="26088" y="22562"/>
                </a:cubicBezTo>
                <a:cubicBezTo>
                  <a:pt x="26184" y="23105"/>
                  <a:pt x="26391" y="23488"/>
                  <a:pt x="26806" y="23791"/>
                </a:cubicBezTo>
                <a:cubicBezTo>
                  <a:pt x="26941" y="23895"/>
                  <a:pt x="27056" y="23947"/>
                  <a:pt x="27148" y="23947"/>
                </a:cubicBezTo>
                <a:cubicBezTo>
                  <a:pt x="27296" y="23947"/>
                  <a:pt x="27381" y="23811"/>
                  <a:pt x="27381" y="23536"/>
                </a:cubicBezTo>
                <a:cubicBezTo>
                  <a:pt x="27413" y="22531"/>
                  <a:pt x="27397" y="21541"/>
                  <a:pt x="27397" y="20552"/>
                </a:cubicBezTo>
                <a:cubicBezTo>
                  <a:pt x="27397" y="18972"/>
                  <a:pt x="27333" y="17377"/>
                  <a:pt x="27413" y="15813"/>
                </a:cubicBezTo>
                <a:cubicBezTo>
                  <a:pt x="27508" y="14281"/>
                  <a:pt x="27684" y="12750"/>
                  <a:pt x="27939" y="11250"/>
                </a:cubicBezTo>
                <a:cubicBezTo>
                  <a:pt x="28179" y="9909"/>
                  <a:pt x="28498" y="8601"/>
                  <a:pt x="28912" y="7309"/>
                </a:cubicBezTo>
                <a:cubicBezTo>
                  <a:pt x="29503" y="5506"/>
                  <a:pt x="30253" y="3750"/>
                  <a:pt x="31465" y="2250"/>
                </a:cubicBezTo>
                <a:cubicBezTo>
                  <a:pt x="31689" y="1979"/>
                  <a:pt x="31992" y="1772"/>
                  <a:pt x="32311" y="1485"/>
                </a:cubicBezTo>
                <a:close/>
                <a:moveTo>
                  <a:pt x="32247" y="1"/>
                </a:moveTo>
                <a:cubicBezTo>
                  <a:pt x="32152" y="33"/>
                  <a:pt x="32056" y="96"/>
                  <a:pt x="31960" y="128"/>
                </a:cubicBezTo>
                <a:cubicBezTo>
                  <a:pt x="31258" y="384"/>
                  <a:pt x="30668" y="814"/>
                  <a:pt x="30189" y="1421"/>
                </a:cubicBezTo>
                <a:cubicBezTo>
                  <a:pt x="29248" y="2602"/>
                  <a:pt x="28593" y="3926"/>
                  <a:pt x="28083" y="5314"/>
                </a:cubicBezTo>
                <a:cubicBezTo>
                  <a:pt x="27748" y="6208"/>
                  <a:pt x="27413" y="7117"/>
                  <a:pt x="27173" y="8027"/>
                </a:cubicBezTo>
                <a:cubicBezTo>
                  <a:pt x="26742" y="9606"/>
                  <a:pt x="26407" y="11218"/>
                  <a:pt x="26296" y="12877"/>
                </a:cubicBezTo>
                <a:cubicBezTo>
                  <a:pt x="26248" y="13675"/>
                  <a:pt x="26168" y="14473"/>
                  <a:pt x="26104" y="15271"/>
                </a:cubicBezTo>
                <a:cubicBezTo>
                  <a:pt x="26072" y="15701"/>
                  <a:pt x="26056" y="16116"/>
                  <a:pt x="26009" y="16643"/>
                </a:cubicBezTo>
                <a:cubicBezTo>
                  <a:pt x="25929" y="16467"/>
                  <a:pt x="25881" y="16403"/>
                  <a:pt x="25849" y="16324"/>
                </a:cubicBezTo>
                <a:cubicBezTo>
                  <a:pt x="25019" y="13484"/>
                  <a:pt x="23998" y="10707"/>
                  <a:pt x="22897" y="7963"/>
                </a:cubicBezTo>
                <a:cubicBezTo>
                  <a:pt x="22243" y="6335"/>
                  <a:pt x="21541" y="4740"/>
                  <a:pt x="20663" y="3240"/>
                </a:cubicBezTo>
                <a:cubicBezTo>
                  <a:pt x="20472" y="2921"/>
                  <a:pt x="20264" y="2586"/>
                  <a:pt x="19977" y="2362"/>
                </a:cubicBezTo>
                <a:cubicBezTo>
                  <a:pt x="19837" y="2244"/>
                  <a:pt x="19665" y="2190"/>
                  <a:pt x="19487" y="2190"/>
                </a:cubicBezTo>
                <a:cubicBezTo>
                  <a:pt x="19019" y="2190"/>
                  <a:pt x="18510" y="2560"/>
                  <a:pt x="18429" y="3080"/>
                </a:cubicBezTo>
                <a:cubicBezTo>
                  <a:pt x="18350" y="3543"/>
                  <a:pt x="18286" y="4022"/>
                  <a:pt x="18286" y="4500"/>
                </a:cubicBezTo>
                <a:cubicBezTo>
                  <a:pt x="18302" y="5298"/>
                  <a:pt x="18302" y="6096"/>
                  <a:pt x="18429" y="6894"/>
                </a:cubicBezTo>
                <a:cubicBezTo>
                  <a:pt x="18621" y="8170"/>
                  <a:pt x="18812" y="9447"/>
                  <a:pt x="19163" y="10691"/>
                </a:cubicBezTo>
                <a:cubicBezTo>
                  <a:pt x="19626" y="12335"/>
                  <a:pt x="20201" y="13930"/>
                  <a:pt x="20775" y="15542"/>
                </a:cubicBezTo>
                <a:cubicBezTo>
                  <a:pt x="21110" y="16499"/>
                  <a:pt x="21509" y="17441"/>
                  <a:pt x="21892" y="18382"/>
                </a:cubicBezTo>
                <a:cubicBezTo>
                  <a:pt x="22083" y="18829"/>
                  <a:pt x="22275" y="19260"/>
                  <a:pt x="22466" y="19706"/>
                </a:cubicBezTo>
                <a:cubicBezTo>
                  <a:pt x="22355" y="19706"/>
                  <a:pt x="22307" y="19658"/>
                  <a:pt x="22259" y="19627"/>
                </a:cubicBezTo>
                <a:cubicBezTo>
                  <a:pt x="21732" y="19084"/>
                  <a:pt x="21206" y="18573"/>
                  <a:pt x="20695" y="18031"/>
                </a:cubicBezTo>
                <a:cubicBezTo>
                  <a:pt x="19850" y="17153"/>
                  <a:pt x="19020" y="16260"/>
                  <a:pt x="18190" y="15366"/>
                </a:cubicBezTo>
                <a:cubicBezTo>
                  <a:pt x="17360" y="14473"/>
                  <a:pt x="16531" y="13579"/>
                  <a:pt x="15685" y="12702"/>
                </a:cubicBezTo>
                <a:cubicBezTo>
                  <a:pt x="14903" y="11856"/>
                  <a:pt x="14073" y="11042"/>
                  <a:pt x="13292" y="10197"/>
                </a:cubicBezTo>
                <a:cubicBezTo>
                  <a:pt x="12574" y="9399"/>
                  <a:pt x="11808" y="8633"/>
                  <a:pt x="10898" y="8043"/>
                </a:cubicBezTo>
                <a:cubicBezTo>
                  <a:pt x="10430" y="7736"/>
                  <a:pt x="9961" y="7568"/>
                  <a:pt x="9493" y="7568"/>
                </a:cubicBezTo>
                <a:cubicBezTo>
                  <a:pt x="9036" y="7568"/>
                  <a:pt x="8579" y="7728"/>
                  <a:pt x="8122" y="8074"/>
                </a:cubicBezTo>
                <a:cubicBezTo>
                  <a:pt x="7420" y="8601"/>
                  <a:pt x="7244" y="9367"/>
                  <a:pt x="7340" y="10149"/>
                </a:cubicBezTo>
                <a:cubicBezTo>
                  <a:pt x="7420" y="10835"/>
                  <a:pt x="7643" y="11505"/>
                  <a:pt x="7898" y="12143"/>
                </a:cubicBezTo>
                <a:cubicBezTo>
                  <a:pt x="8808" y="14473"/>
                  <a:pt x="10212" y="16499"/>
                  <a:pt x="11856" y="18350"/>
                </a:cubicBezTo>
                <a:cubicBezTo>
                  <a:pt x="12717" y="19307"/>
                  <a:pt x="13659" y="20201"/>
                  <a:pt x="14584" y="21095"/>
                </a:cubicBezTo>
                <a:cubicBezTo>
                  <a:pt x="16259" y="22722"/>
                  <a:pt x="18078" y="24142"/>
                  <a:pt x="19977" y="25514"/>
                </a:cubicBezTo>
                <a:cubicBezTo>
                  <a:pt x="20328" y="25770"/>
                  <a:pt x="20663" y="26041"/>
                  <a:pt x="21094" y="26360"/>
                </a:cubicBezTo>
                <a:cubicBezTo>
                  <a:pt x="20903" y="26360"/>
                  <a:pt x="20839" y="26360"/>
                  <a:pt x="20759" y="26344"/>
                </a:cubicBezTo>
                <a:cubicBezTo>
                  <a:pt x="19786" y="26169"/>
                  <a:pt x="18828" y="25977"/>
                  <a:pt x="17855" y="25833"/>
                </a:cubicBezTo>
                <a:cubicBezTo>
                  <a:pt x="16275" y="25610"/>
                  <a:pt x="14680" y="25419"/>
                  <a:pt x="13084" y="25259"/>
                </a:cubicBezTo>
                <a:cubicBezTo>
                  <a:pt x="11489" y="25084"/>
                  <a:pt x="9877" y="24924"/>
                  <a:pt x="8265" y="24860"/>
                </a:cubicBezTo>
                <a:cubicBezTo>
                  <a:pt x="7721" y="24840"/>
                  <a:pt x="7176" y="24824"/>
                  <a:pt x="6630" y="24824"/>
                </a:cubicBezTo>
                <a:cubicBezTo>
                  <a:pt x="5479" y="24824"/>
                  <a:pt x="4328" y="24893"/>
                  <a:pt x="3191" y="25131"/>
                </a:cubicBezTo>
                <a:cubicBezTo>
                  <a:pt x="2266" y="25323"/>
                  <a:pt x="1372" y="25610"/>
                  <a:pt x="639" y="26232"/>
                </a:cubicBezTo>
                <a:cubicBezTo>
                  <a:pt x="112" y="26663"/>
                  <a:pt x="0" y="27317"/>
                  <a:pt x="335" y="27924"/>
                </a:cubicBezTo>
                <a:cubicBezTo>
                  <a:pt x="750" y="28658"/>
                  <a:pt x="1388" y="29184"/>
                  <a:pt x="2059" y="29631"/>
                </a:cubicBezTo>
                <a:cubicBezTo>
                  <a:pt x="3495" y="30588"/>
                  <a:pt x="5106" y="31195"/>
                  <a:pt x="6813" y="31498"/>
                </a:cubicBezTo>
                <a:cubicBezTo>
                  <a:pt x="8154" y="31737"/>
                  <a:pt x="9526" y="31913"/>
                  <a:pt x="10882" y="32008"/>
                </a:cubicBezTo>
                <a:cubicBezTo>
                  <a:pt x="11483" y="32054"/>
                  <a:pt x="12083" y="32076"/>
                  <a:pt x="12680" y="32076"/>
                </a:cubicBezTo>
                <a:cubicBezTo>
                  <a:pt x="15016" y="32076"/>
                  <a:pt x="17323" y="31744"/>
                  <a:pt x="19610" y="31211"/>
                </a:cubicBezTo>
                <a:cubicBezTo>
                  <a:pt x="19961" y="31131"/>
                  <a:pt x="20296" y="31067"/>
                  <a:pt x="20647" y="30987"/>
                </a:cubicBezTo>
                <a:cubicBezTo>
                  <a:pt x="20663" y="31019"/>
                  <a:pt x="20663" y="31051"/>
                  <a:pt x="20679" y="31083"/>
                </a:cubicBezTo>
                <a:cubicBezTo>
                  <a:pt x="20360" y="31290"/>
                  <a:pt x="20057" y="31498"/>
                  <a:pt x="19754" y="31705"/>
                </a:cubicBezTo>
                <a:cubicBezTo>
                  <a:pt x="17584" y="33109"/>
                  <a:pt x="15509" y="34625"/>
                  <a:pt x="13563" y="36317"/>
                </a:cubicBezTo>
                <a:cubicBezTo>
                  <a:pt x="11919" y="37753"/>
                  <a:pt x="10340" y="39252"/>
                  <a:pt x="8983" y="40960"/>
                </a:cubicBezTo>
                <a:cubicBezTo>
                  <a:pt x="8473" y="41614"/>
                  <a:pt x="7946" y="42252"/>
                  <a:pt x="7771" y="43098"/>
                </a:cubicBezTo>
                <a:cubicBezTo>
                  <a:pt x="7707" y="43433"/>
                  <a:pt x="7675" y="43880"/>
                  <a:pt x="7835" y="44167"/>
                </a:cubicBezTo>
                <a:cubicBezTo>
                  <a:pt x="8186" y="44853"/>
                  <a:pt x="8792" y="45300"/>
                  <a:pt x="9606" y="45348"/>
                </a:cubicBezTo>
                <a:cubicBezTo>
                  <a:pt x="9767" y="45360"/>
                  <a:pt x="9926" y="45365"/>
                  <a:pt x="10085" y="45365"/>
                </a:cubicBezTo>
                <a:cubicBezTo>
                  <a:pt x="11403" y="45365"/>
                  <a:pt x="12639" y="44969"/>
                  <a:pt x="13850" y="44470"/>
                </a:cubicBezTo>
                <a:cubicBezTo>
                  <a:pt x="15765" y="43688"/>
                  <a:pt x="17488" y="42555"/>
                  <a:pt x="18956" y="41087"/>
                </a:cubicBezTo>
                <a:cubicBezTo>
                  <a:pt x="19754" y="40290"/>
                  <a:pt x="20488" y="39396"/>
                  <a:pt x="21222" y="38534"/>
                </a:cubicBezTo>
                <a:cubicBezTo>
                  <a:pt x="21525" y="38183"/>
                  <a:pt x="21780" y="37800"/>
                  <a:pt x="22099" y="37370"/>
                </a:cubicBezTo>
                <a:cubicBezTo>
                  <a:pt x="22115" y="37497"/>
                  <a:pt x="22131" y="37545"/>
                  <a:pt x="22115" y="37577"/>
                </a:cubicBezTo>
                <a:cubicBezTo>
                  <a:pt x="21956" y="38487"/>
                  <a:pt x="21748" y="39380"/>
                  <a:pt x="21605" y="40274"/>
                </a:cubicBezTo>
                <a:cubicBezTo>
                  <a:pt x="21349" y="41773"/>
                  <a:pt x="21094" y="43273"/>
                  <a:pt x="20887" y="44773"/>
                </a:cubicBezTo>
                <a:cubicBezTo>
                  <a:pt x="20711" y="46066"/>
                  <a:pt x="20536" y="47342"/>
                  <a:pt x="20472" y="48651"/>
                </a:cubicBezTo>
                <a:cubicBezTo>
                  <a:pt x="20392" y="49959"/>
                  <a:pt x="20424" y="51299"/>
                  <a:pt x="20472" y="52608"/>
                </a:cubicBezTo>
                <a:cubicBezTo>
                  <a:pt x="20488" y="53262"/>
                  <a:pt x="20647" y="53900"/>
                  <a:pt x="21222" y="54347"/>
                </a:cubicBezTo>
                <a:cubicBezTo>
                  <a:pt x="21399" y="54490"/>
                  <a:pt x="21567" y="54567"/>
                  <a:pt x="21734" y="54567"/>
                </a:cubicBezTo>
                <a:cubicBezTo>
                  <a:pt x="21882" y="54567"/>
                  <a:pt x="22029" y="54506"/>
                  <a:pt x="22179" y="54379"/>
                </a:cubicBezTo>
                <a:cubicBezTo>
                  <a:pt x="22402" y="54203"/>
                  <a:pt x="22594" y="54012"/>
                  <a:pt x="22785" y="53804"/>
                </a:cubicBezTo>
                <a:cubicBezTo>
                  <a:pt x="24572" y="51953"/>
                  <a:pt x="25913" y="49831"/>
                  <a:pt x="26615" y="47342"/>
                </a:cubicBezTo>
                <a:cubicBezTo>
                  <a:pt x="27046" y="45778"/>
                  <a:pt x="27381" y="44167"/>
                  <a:pt x="27732" y="42571"/>
                </a:cubicBezTo>
                <a:cubicBezTo>
                  <a:pt x="27875" y="41997"/>
                  <a:pt x="27955" y="41406"/>
                  <a:pt x="28083" y="40768"/>
                </a:cubicBezTo>
                <a:cubicBezTo>
                  <a:pt x="28131" y="40880"/>
                  <a:pt x="28179" y="40960"/>
                  <a:pt x="28194" y="41024"/>
                </a:cubicBezTo>
                <a:cubicBezTo>
                  <a:pt x="28625" y="42220"/>
                  <a:pt x="28976" y="43433"/>
                  <a:pt x="29487" y="44582"/>
                </a:cubicBezTo>
                <a:cubicBezTo>
                  <a:pt x="30428" y="46656"/>
                  <a:pt x="31450" y="48666"/>
                  <a:pt x="32742" y="50533"/>
                </a:cubicBezTo>
                <a:cubicBezTo>
                  <a:pt x="33316" y="51379"/>
                  <a:pt x="33907" y="52209"/>
                  <a:pt x="34768" y="52815"/>
                </a:cubicBezTo>
                <a:cubicBezTo>
                  <a:pt x="35063" y="53014"/>
                  <a:pt x="35360" y="53122"/>
                  <a:pt x="35638" y="53122"/>
                </a:cubicBezTo>
                <a:cubicBezTo>
                  <a:pt x="36053" y="53122"/>
                  <a:pt x="36425" y="52881"/>
                  <a:pt x="36683" y="52336"/>
                </a:cubicBezTo>
                <a:cubicBezTo>
                  <a:pt x="37146" y="51379"/>
                  <a:pt x="37162" y="50342"/>
                  <a:pt x="37242" y="49321"/>
                </a:cubicBezTo>
                <a:cubicBezTo>
                  <a:pt x="37353" y="47948"/>
                  <a:pt x="37050" y="46608"/>
                  <a:pt x="36731" y="45300"/>
                </a:cubicBezTo>
                <a:cubicBezTo>
                  <a:pt x="36316" y="43608"/>
                  <a:pt x="35678" y="41997"/>
                  <a:pt x="34912" y="40417"/>
                </a:cubicBezTo>
                <a:cubicBezTo>
                  <a:pt x="34625" y="39811"/>
                  <a:pt x="34274" y="39236"/>
                  <a:pt x="33955" y="38630"/>
                </a:cubicBezTo>
                <a:lnTo>
                  <a:pt x="33955" y="38630"/>
                </a:lnTo>
                <a:cubicBezTo>
                  <a:pt x="34098" y="38646"/>
                  <a:pt x="34194" y="38710"/>
                  <a:pt x="34290" y="38790"/>
                </a:cubicBezTo>
                <a:cubicBezTo>
                  <a:pt x="34928" y="39300"/>
                  <a:pt x="35518" y="39859"/>
                  <a:pt x="36172" y="40321"/>
                </a:cubicBezTo>
                <a:cubicBezTo>
                  <a:pt x="37497" y="41279"/>
                  <a:pt x="38821" y="42220"/>
                  <a:pt x="40161" y="43114"/>
                </a:cubicBezTo>
                <a:cubicBezTo>
                  <a:pt x="41310" y="43896"/>
                  <a:pt x="42507" y="44598"/>
                  <a:pt x="43672" y="45332"/>
                </a:cubicBezTo>
                <a:cubicBezTo>
                  <a:pt x="44486" y="45842"/>
                  <a:pt x="45283" y="46385"/>
                  <a:pt x="46225" y="46656"/>
                </a:cubicBezTo>
                <a:cubicBezTo>
                  <a:pt x="46331" y="46685"/>
                  <a:pt x="46428" y="46700"/>
                  <a:pt x="46514" y="46700"/>
                </a:cubicBezTo>
                <a:cubicBezTo>
                  <a:pt x="46807" y="46700"/>
                  <a:pt x="46986" y="46530"/>
                  <a:pt x="47023" y="46161"/>
                </a:cubicBezTo>
                <a:cubicBezTo>
                  <a:pt x="47038" y="45922"/>
                  <a:pt x="47054" y="45667"/>
                  <a:pt x="46975" y="45443"/>
                </a:cubicBezTo>
                <a:cubicBezTo>
                  <a:pt x="46672" y="44630"/>
                  <a:pt x="46400" y="43768"/>
                  <a:pt x="45969" y="43018"/>
                </a:cubicBezTo>
                <a:cubicBezTo>
                  <a:pt x="45188" y="41646"/>
                  <a:pt x="44230" y="40385"/>
                  <a:pt x="43097" y="39268"/>
                </a:cubicBezTo>
                <a:cubicBezTo>
                  <a:pt x="41964" y="38151"/>
                  <a:pt x="40864" y="36971"/>
                  <a:pt x="39651" y="35934"/>
                </a:cubicBezTo>
                <a:cubicBezTo>
                  <a:pt x="38183" y="34657"/>
                  <a:pt x="36667" y="33413"/>
                  <a:pt x="34992" y="32391"/>
                </a:cubicBezTo>
                <a:cubicBezTo>
                  <a:pt x="34944" y="32343"/>
                  <a:pt x="34896" y="32280"/>
                  <a:pt x="34800" y="32184"/>
                </a:cubicBezTo>
                <a:cubicBezTo>
                  <a:pt x="35263" y="32136"/>
                  <a:pt x="35646" y="32088"/>
                  <a:pt x="36029" y="32040"/>
                </a:cubicBezTo>
                <a:cubicBezTo>
                  <a:pt x="38550" y="31721"/>
                  <a:pt x="41007" y="31195"/>
                  <a:pt x="43432" y="30477"/>
                </a:cubicBezTo>
                <a:cubicBezTo>
                  <a:pt x="44533" y="30142"/>
                  <a:pt x="45618" y="29727"/>
                  <a:pt x="46703" y="29312"/>
                </a:cubicBezTo>
                <a:cubicBezTo>
                  <a:pt x="48139" y="28769"/>
                  <a:pt x="49528" y="28115"/>
                  <a:pt x="50788" y="27222"/>
                </a:cubicBezTo>
                <a:cubicBezTo>
                  <a:pt x="51730" y="26551"/>
                  <a:pt x="52464" y="25722"/>
                  <a:pt x="52511" y="24461"/>
                </a:cubicBezTo>
                <a:cubicBezTo>
                  <a:pt x="52511" y="24413"/>
                  <a:pt x="52575" y="24381"/>
                  <a:pt x="52607" y="24334"/>
                </a:cubicBezTo>
                <a:lnTo>
                  <a:pt x="52591" y="24334"/>
                </a:lnTo>
                <a:lnTo>
                  <a:pt x="52591" y="24062"/>
                </a:lnTo>
                <a:cubicBezTo>
                  <a:pt x="52527" y="23839"/>
                  <a:pt x="52432" y="23632"/>
                  <a:pt x="52384" y="23424"/>
                </a:cubicBezTo>
                <a:cubicBezTo>
                  <a:pt x="52240" y="22945"/>
                  <a:pt x="51969" y="22610"/>
                  <a:pt x="51506" y="22387"/>
                </a:cubicBezTo>
                <a:cubicBezTo>
                  <a:pt x="50756" y="22004"/>
                  <a:pt x="49927" y="21860"/>
                  <a:pt x="49097" y="21781"/>
                </a:cubicBezTo>
                <a:cubicBezTo>
                  <a:pt x="48649" y="21732"/>
                  <a:pt x="48202" y="21710"/>
                  <a:pt x="47758" y="21710"/>
                </a:cubicBezTo>
                <a:cubicBezTo>
                  <a:pt x="46303" y="21710"/>
                  <a:pt x="44866" y="21949"/>
                  <a:pt x="43448" y="22291"/>
                </a:cubicBezTo>
                <a:cubicBezTo>
                  <a:pt x="41486" y="22786"/>
                  <a:pt x="39587" y="23440"/>
                  <a:pt x="37736" y="24270"/>
                </a:cubicBezTo>
                <a:cubicBezTo>
                  <a:pt x="36890" y="24637"/>
                  <a:pt x="36061" y="25036"/>
                  <a:pt x="35215" y="25403"/>
                </a:cubicBezTo>
                <a:cubicBezTo>
                  <a:pt x="35180" y="25420"/>
                  <a:pt x="35145" y="25433"/>
                  <a:pt x="35100" y="25433"/>
                </a:cubicBezTo>
                <a:cubicBezTo>
                  <a:pt x="35062" y="25433"/>
                  <a:pt x="35017" y="25424"/>
                  <a:pt x="34960" y="25403"/>
                </a:cubicBezTo>
                <a:cubicBezTo>
                  <a:pt x="35263" y="25099"/>
                  <a:pt x="35566" y="24780"/>
                  <a:pt x="35885" y="24493"/>
                </a:cubicBezTo>
                <a:cubicBezTo>
                  <a:pt x="36795" y="23600"/>
                  <a:pt x="37704" y="22722"/>
                  <a:pt x="38614" y="21844"/>
                </a:cubicBezTo>
                <a:cubicBezTo>
                  <a:pt x="39204" y="21254"/>
                  <a:pt x="39779" y="20648"/>
                  <a:pt x="40369" y="20041"/>
                </a:cubicBezTo>
                <a:cubicBezTo>
                  <a:pt x="41933" y="18446"/>
                  <a:pt x="43305" y="16707"/>
                  <a:pt x="44454" y="14808"/>
                </a:cubicBezTo>
                <a:cubicBezTo>
                  <a:pt x="45220" y="13579"/>
                  <a:pt x="45842" y="12271"/>
                  <a:pt x="45969" y="10771"/>
                </a:cubicBezTo>
                <a:cubicBezTo>
                  <a:pt x="46001" y="10276"/>
                  <a:pt x="45938" y="9830"/>
                  <a:pt x="45762" y="9383"/>
                </a:cubicBezTo>
                <a:cubicBezTo>
                  <a:pt x="45619" y="9025"/>
                  <a:pt x="45142" y="8783"/>
                  <a:pt x="44665" y="8783"/>
                </a:cubicBezTo>
                <a:cubicBezTo>
                  <a:pt x="44610" y="8783"/>
                  <a:pt x="44556" y="8786"/>
                  <a:pt x="44501" y="8792"/>
                </a:cubicBezTo>
                <a:cubicBezTo>
                  <a:pt x="43560" y="8936"/>
                  <a:pt x="42746" y="9383"/>
                  <a:pt x="41933" y="9846"/>
                </a:cubicBezTo>
                <a:cubicBezTo>
                  <a:pt x="40257" y="10819"/>
                  <a:pt x="38709" y="11952"/>
                  <a:pt x="37257" y="13212"/>
                </a:cubicBezTo>
                <a:cubicBezTo>
                  <a:pt x="36316" y="14010"/>
                  <a:pt x="35407" y="14856"/>
                  <a:pt x="34577" y="15765"/>
                </a:cubicBezTo>
                <a:cubicBezTo>
                  <a:pt x="33412" y="17058"/>
                  <a:pt x="32327" y="18446"/>
                  <a:pt x="31210" y="19786"/>
                </a:cubicBezTo>
                <a:cubicBezTo>
                  <a:pt x="31162" y="19834"/>
                  <a:pt x="31130" y="19866"/>
                  <a:pt x="31035" y="19994"/>
                </a:cubicBezTo>
                <a:cubicBezTo>
                  <a:pt x="31067" y="19802"/>
                  <a:pt x="31067" y="19706"/>
                  <a:pt x="31098" y="19611"/>
                </a:cubicBezTo>
                <a:cubicBezTo>
                  <a:pt x="31450" y="18206"/>
                  <a:pt x="31848" y="16818"/>
                  <a:pt x="32152" y="15398"/>
                </a:cubicBezTo>
                <a:cubicBezTo>
                  <a:pt x="32598" y="13276"/>
                  <a:pt x="33029" y="11138"/>
                  <a:pt x="33380" y="8984"/>
                </a:cubicBezTo>
                <a:cubicBezTo>
                  <a:pt x="33635" y="7340"/>
                  <a:pt x="33779" y="5681"/>
                  <a:pt x="33875" y="4038"/>
                </a:cubicBezTo>
                <a:cubicBezTo>
                  <a:pt x="33923" y="3224"/>
                  <a:pt x="33795" y="2394"/>
                  <a:pt x="33667" y="1580"/>
                </a:cubicBezTo>
                <a:cubicBezTo>
                  <a:pt x="33540" y="814"/>
                  <a:pt x="33221" y="128"/>
                  <a:pt x="32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txBox="1">
            <a:spLocks noGrp="1"/>
          </p:cNvSpPr>
          <p:nvPr>
            <p:ph type="title"/>
          </p:nvPr>
        </p:nvSpPr>
        <p:spPr>
          <a:xfrm>
            <a:off x="713225" y="1401037"/>
            <a:ext cx="4559815" cy="103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smtClean="0"/>
              <a:t>Implementation</a:t>
            </a:r>
            <a:endParaRPr sz="3600" dirty="0"/>
          </a:p>
        </p:txBody>
      </p:sp>
      <p:sp>
        <p:nvSpPr>
          <p:cNvPr id="353" name="Google Shape;353;p38"/>
          <p:cNvSpPr txBox="1">
            <a:spLocks noGrp="1"/>
          </p:cNvSpPr>
          <p:nvPr>
            <p:ph type="title" idx="2"/>
          </p:nvPr>
        </p:nvSpPr>
        <p:spPr>
          <a:xfrm>
            <a:off x="713225" y="570050"/>
            <a:ext cx="1631700" cy="113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cxnSp>
        <p:nvCxnSpPr>
          <p:cNvPr id="355" name="Google Shape;355;p38"/>
          <p:cNvCxnSpPr/>
          <p:nvPr/>
        </p:nvCxnSpPr>
        <p:spPr>
          <a:xfrm>
            <a:off x="864775" y="2958918"/>
            <a:ext cx="1024800" cy="0"/>
          </a:xfrm>
          <a:prstGeom prst="straightConnector1">
            <a:avLst/>
          </a:prstGeom>
          <a:noFill/>
          <a:ln w="38100" cap="flat" cmpd="sng">
            <a:solidFill>
              <a:schemeClr val="accent1"/>
            </a:solidFill>
            <a:prstDash val="solid"/>
            <a:round/>
            <a:headEnd type="none" w="med" len="med"/>
            <a:tailEnd type="none" w="med" len="med"/>
          </a:ln>
        </p:spPr>
      </p:cxnSp>
      <p:pic>
        <p:nvPicPr>
          <p:cNvPr id="356" name="Google Shape;356;p38"/>
          <p:cNvPicPr preferRelativeResize="0">
            <a:picLocks noGrp="1"/>
          </p:cNvPicPr>
          <p:nvPr>
            <p:ph type="pic" idx="3"/>
          </p:nvPr>
        </p:nvPicPr>
        <p:blipFill rotWithShape="1">
          <a:blip r:embed="rId3">
            <a:alphaModFix/>
          </a:blip>
          <a:srcRect l="39950" r="15156" b="19536"/>
          <a:stretch/>
        </p:blipFill>
        <p:spPr>
          <a:xfrm>
            <a:off x="5660575" y="0"/>
            <a:ext cx="3483602" cy="4632749"/>
          </a:xfrm>
          <a:prstGeom prst="rect">
            <a:avLst/>
          </a:prstGeom>
        </p:spPr>
      </p:pic>
      <p:sp>
        <p:nvSpPr>
          <p:cNvPr id="357" name="Google Shape;357;p38"/>
          <p:cNvSpPr/>
          <p:nvPr/>
        </p:nvSpPr>
        <p:spPr>
          <a:xfrm>
            <a:off x="5972264" y="3649065"/>
            <a:ext cx="2110633" cy="2189228"/>
          </a:xfrm>
          <a:custGeom>
            <a:avLst/>
            <a:gdLst/>
            <a:ahLst/>
            <a:cxnLst/>
            <a:rect l="l" t="t" r="r" b="b"/>
            <a:pathLst>
              <a:path w="52608" h="54567" extrusionOk="0">
                <a:moveTo>
                  <a:pt x="32311" y="1485"/>
                </a:moveTo>
                <a:cubicBezTo>
                  <a:pt x="32582" y="2075"/>
                  <a:pt x="32694" y="2633"/>
                  <a:pt x="32678" y="3176"/>
                </a:cubicBezTo>
                <a:cubicBezTo>
                  <a:pt x="32630" y="4389"/>
                  <a:pt x="32550" y="5617"/>
                  <a:pt x="32407" y="6814"/>
                </a:cubicBezTo>
                <a:cubicBezTo>
                  <a:pt x="32263" y="8106"/>
                  <a:pt x="32072" y="9383"/>
                  <a:pt x="31848" y="10659"/>
                </a:cubicBezTo>
                <a:cubicBezTo>
                  <a:pt x="31657" y="11744"/>
                  <a:pt x="31434" y="12829"/>
                  <a:pt x="31194" y="13898"/>
                </a:cubicBezTo>
                <a:cubicBezTo>
                  <a:pt x="30716" y="15957"/>
                  <a:pt x="30221" y="17999"/>
                  <a:pt x="29726" y="20041"/>
                </a:cubicBezTo>
                <a:cubicBezTo>
                  <a:pt x="29503" y="20903"/>
                  <a:pt x="29264" y="21765"/>
                  <a:pt x="29040" y="22626"/>
                </a:cubicBezTo>
                <a:cubicBezTo>
                  <a:pt x="28912" y="23121"/>
                  <a:pt x="29311" y="23775"/>
                  <a:pt x="29822" y="23839"/>
                </a:cubicBezTo>
                <a:cubicBezTo>
                  <a:pt x="29950" y="23839"/>
                  <a:pt x="30141" y="23695"/>
                  <a:pt x="30237" y="23552"/>
                </a:cubicBezTo>
                <a:cubicBezTo>
                  <a:pt x="30492" y="23217"/>
                  <a:pt x="30700" y="22866"/>
                  <a:pt x="30923" y="22499"/>
                </a:cubicBezTo>
                <a:cubicBezTo>
                  <a:pt x="32168" y="20504"/>
                  <a:pt x="33604" y="18621"/>
                  <a:pt x="35215" y="16898"/>
                </a:cubicBezTo>
                <a:cubicBezTo>
                  <a:pt x="37385" y="14600"/>
                  <a:pt x="39794" y="12574"/>
                  <a:pt x="42507" y="10947"/>
                </a:cubicBezTo>
                <a:cubicBezTo>
                  <a:pt x="43097" y="10595"/>
                  <a:pt x="43752" y="10388"/>
                  <a:pt x="44390" y="10117"/>
                </a:cubicBezTo>
                <a:cubicBezTo>
                  <a:pt x="44517" y="10069"/>
                  <a:pt x="44661" y="10069"/>
                  <a:pt x="44837" y="10053"/>
                </a:cubicBezTo>
                <a:lnTo>
                  <a:pt x="44837" y="10053"/>
                </a:lnTo>
                <a:cubicBezTo>
                  <a:pt x="44932" y="10707"/>
                  <a:pt x="44757" y="11298"/>
                  <a:pt x="44549" y="11840"/>
                </a:cubicBezTo>
                <a:cubicBezTo>
                  <a:pt x="43975" y="13292"/>
                  <a:pt x="43161" y="14616"/>
                  <a:pt x="42204" y="15829"/>
                </a:cubicBezTo>
                <a:cubicBezTo>
                  <a:pt x="41135" y="17169"/>
                  <a:pt x="40034" y="18494"/>
                  <a:pt x="38869" y="19754"/>
                </a:cubicBezTo>
                <a:cubicBezTo>
                  <a:pt x="38007" y="20712"/>
                  <a:pt x="37034" y="21557"/>
                  <a:pt x="36125" y="22451"/>
                </a:cubicBezTo>
                <a:cubicBezTo>
                  <a:pt x="35167" y="23376"/>
                  <a:pt x="34226" y="24302"/>
                  <a:pt x="33300" y="25259"/>
                </a:cubicBezTo>
                <a:cubicBezTo>
                  <a:pt x="32917" y="25642"/>
                  <a:pt x="32566" y="26057"/>
                  <a:pt x="32215" y="26472"/>
                </a:cubicBezTo>
                <a:cubicBezTo>
                  <a:pt x="31976" y="26759"/>
                  <a:pt x="32040" y="26982"/>
                  <a:pt x="32279" y="27269"/>
                </a:cubicBezTo>
                <a:cubicBezTo>
                  <a:pt x="32545" y="27570"/>
                  <a:pt x="32810" y="27674"/>
                  <a:pt x="33075" y="27674"/>
                </a:cubicBezTo>
                <a:cubicBezTo>
                  <a:pt x="33416" y="27674"/>
                  <a:pt x="33757" y="27502"/>
                  <a:pt x="34098" y="27349"/>
                </a:cubicBezTo>
                <a:cubicBezTo>
                  <a:pt x="35758" y="26599"/>
                  <a:pt x="37385" y="25786"/>
                  <a:pt x="39076" y="25115"/>
                </a:cubicBezTo>
                <a:cubicBezTo>
                  <a:pt x="40656" y="24509"/>
                  <a:pt x="42268" y="23967"/>
                  <a:pt x="43911" y="23568"/>
                </a:cubicBezTo>
                <a:cubicBezTo>
                  <a:pt x="45172" y="23265"/>
                  <a:pt x="46496" y="23137"/>
                  <a:pt x="47788" y="23073"/>
                </a:cubicBezTo>
                <a:cubicBezTo>
                  <a:pt x="47994" y="23061"/>
                  <a:pt x="48199" y="23054"/>
                  <a:pt x="48405" y="23054"/>
                </a:cubicBezTo>
                <a:cubicBezTo>
                  <a:pt x="49255" y="23054"/>
                  <a:pt x="50103" y="23173"/>
                  <a:pt x="50900" y="23520"/>
                </a:cubicBezTo>
                <a:cubicBezTo>
                  <a:pt x="51267" y="23679"/>
                  <a:pt x="51363" y="23871"/>
                  <a:pt x="51267" y="24270"/>
                </a:cubicBezTo>
                <a:cubicBezTo>
                  <a:pt x="51027" y="25179"/>
                  <a:pt x="50389" y="25786"/>
                  <a:pt x="49639" y="26232"/>
                </a:cubicBezTo>
                <a:cubicBezTo>
                  <a:pt x="48666" y="26807"/>
                  <a:pt x="47645" y="27333"/>
                  <a:pt x="46608" y="27764"/>
                </a:cubicBezTo>
                <a:cubicBezTo>
                  <a:pt x="45475" y="28259"/>
                  <a:pt x="44310" y="28674"/>
                  <a:pt x="43113" y="29025"/>
                </a:cubicBezTo>
                <a:cubicBezTo>
                  <a:pt x="41246" y="29567"/>
                  <a:pt x="39332" y="30014"/>
                  <a:pt x="37401" y="30317"/>
                </a:cubicBezTo>
                <a:cubicBezTo>
                  <a:pt x="36013" y="30525"/>
                  <a:pt x="34625" y="30668"/>
                  <a:pt x="33237" y="30684"/>
                </a:cubicBezTo>
                <a:cubicBezTo>
                  <a:pt x="32965" y="30684"/>
                  <a:pt x="32678" y="30907"/>
                  <a:pt x="32455" y="31083"/>
                </a:cubicBezTo>
                <a:cubicBezTo>
                  <a:pt x="32391" y="31131"/>
                  <a:pt x="32471" y="31450"/>
                  <a:pt x="32566" y="31594"/>
                </a:cubicBezTo>
                <a:cubicBezTo>
                  <a:pt x="32838" y="31945"/>
                  <a:pt x="33300" y="32056"/>
                  <a:pt x="33667" y="32280"/>
                </a:cubicBezTo>
                <a:cubicBezTo>
                  <a:pt x="34609" y="32854"/>
                  <a:pt x="35550" y="33476"/>
                  <a:pt x="36428" y="34162"/>
                </a:cubicBezTo>
                <a:cubicBezTo>
                  <a:pt x="37720" y="35184"/>
                  <a:pt x="38997" y="36237"/>
                  <a:pt x="40209" y="37354"/>
                </a:cubicBezTo>
                <a:cubicBezTo>
                  <a:pt x="41246" y="38311"/>
                  <a:pt x="42236" y="39348"/>
                  <a:pt x="43145" y="40417"/>
                </a:cubicBezTo>
                <a:cubicBezTo>
                  <a:pt x="44326" y="41821"/>
                  <a:pt x="45411" y="43321"/>
                  <a:pt x="46001" y="45092"/>
                </a:cubicBezTo>
                <a:cubicBezTo>
                  <a:pt x="46049" y="45204"/>
                  <a:pt x="46081" y="45332"/>
                  <a:pt x="46145" y="45555"/>
                </a:cubicBezTo>
                <a:cubicBezTo>
                  <a:pt x="45698" y="45316"/>
                  <a:pt x="45315" y="45156"/>
                  <a:pt x="44964" y="44933"/>
                </a:cubicBezTo>
                <a:cubicBezTo>
                  <a:pt x="43401" y="43943"/>
                  <a:pt x="41853" y="42986"/>
                  <a:pt x="40321" y="41949"/>
                </a:cubicBezTo>
                <a:cubicBezTo>
                  <a:pt x="38725" y="40864"/>
                  <a:pt x="37130" y="39731"/>
                  <a:pt x="35582" y="38534"/>
                </a:cubicBezTo>
                <a:cubicBezTo>
                  <a:pt x="34577" y="37769"/>
                  <a:pt x="33635" y="36875"/>
                  <a:pt x="32726" y="35981"/>
                </a:cubicBezTo>
                <a:cubicBezTo>
                  <a:pt x="32088" y="35375"/>
                  <a:pt x="31529" y="34673"/>
                  <a:pt x="30955" y="34019"/>
                </a:cubicBezTo>
                <a:cubicBezTo>
                  <a:pt x="30827" y="33869"/>
                  <a:pt x="30636" y="33793"/>
                  <a:pt x="30451" y="33793"/>
                </a:cubicBezTo>
                <a:cubicBezTo>
                  <a:pt x="30243" y="33793"/>
                  <a:pt x="30042" y="33889"/>
                  <a:pt x="29950" y="34083"/>
                </a:cubicBezTo>
                <a:cubicBezTo>
                  <a:pt x="29886" y="34194"/>
                  <a:pt x="29950" y="34434"/>
                  <a:pt x="30045" y="34545"/>
                </a:cubicBezTo>
                <a:cubicBezTo>
                  <a:pt x="30700" y="35519"/>
                  <a:pt x="31418" y="36444"/>
                  <a:pt x="32040" y="37433"/>
                </a:cubicBezTo>
                <a:cubicBezTo>
                  <a:pt x="33173" y="39221"/>
                  <a:pt x="34258" y="41024"/>
                  <a:pt x="35024" y="43018"/>
                </a:cubicBezTo>
                <a:cubicBezTo>
                  <a:pt x="35614" y="44566"/>
                  <a:pt x="36061" y="46145"/>
                  <a:pt x="36300" y="47773"/>
                </a:cubicBezTo>
                <a:cubicBezTo>
                  <a:pt x="36412" y="48571"/>
                  <a:pt x="36316" y="49416"/>
                  <a:pt x="36300" y="50230"/>
                </a:cubicBezTo>
                <a:cubicBezTo>
                  <a:pt x="36268" y="50821"/>
                  <a:pt x="36141" y="51379"/>
                  <a:pt x="35821" y="51890"/>
                </a:cubicBezTo>
                <a:cubicBezTo>
                  <a:pt x="35702" y="52082"/>
                  <a:pt x="35630" y="52169"/>
                  <a:pt x="35521" y="52169"/>
                </a:cubicBezTo>
                <a:cubicBezTo>
                  <a:pt x="35441" y="52169"/>
                  <a:pt x="35339" y="52121"/>
                  <a:pt x="35183" y="52033"/>
                </a:cubicBezTo>
                <a:cubicBezTo>
                  <a:pt x="34545" y="51666"/>
                  <a:pt x="34162" y="51060"/>
                  <a:pt x="33731" y="50501"/>
                </a:cubicBezTo>
                <a:cubicBezTo>
                  <a:pt x="32487" y="48842"/>
                  <a:pt x="31593" y="46991"/>
                  <a:pt x="30700" y="45124"/>
                </a:cubicBezTo>
                <a:cubicBezTo>
                  <a:pt x="30141" y="43975"/>
                  <a:pt x="29662" y="42779"/>
                  <a:pt x="29279" y="41550"/>
                </a:cubicBezTo>
                <a:cubicBezTo>
                  <a:pt x="28737" y="39843"/>
                  <a:pt x="28354" y="38088"/>
                  <a:pt x="28370" y="36269"/>
                </a:cubicBezTo>
                <a:cubicBezTo>
                  <a:pt x="28370" y="36061"/>
                  <a:pt x="28306" y="35854"/>
                  <a:pt x="28274" y="35646"/>
                </a:cubicBezTo>
                <a:cubicBezTo>
                  <a:pt x="28248" y="35408"/>
                  <a:pt x="28111" y="35279"/>
                  <a:pt x="27919" y="35279"/>
                </a:cubicBezTo>
                <a:cubicBezTo>
                  <a:pt x="27880" y="35279"/>
                  <a:pt x="27839" y="35285"/>
                  <a:pt x="27796" y="35295"/>
                </a:cubicBezTo>
                <a:cubicBezTo>
                  <a:pt x="27556" y="35359"/>
                  <a:pt x="27253" y="35455"/>
                  <a:pt x="27285" y="35806"/>
                </a:cubicBezTo>
                <a:cubicBezTo>
                  <a:pt x="27301" y="36141"/>
                  <a:pt x="27381" y="36460"/>
                  <a:pt x="27365" y="36779"/>
                </a:cubicBezTo>
                <a:cubicBezTo>
                  <a:pt x="27301" y="37864"/>
                  <a:pt x="27285" y="38949"/>
                  <a:pt x="27125" y="40018"/>
                </a:cubicBezTo>
                <a:cubicBezTo>
                  <a:pt x="26854" y="41710"/>
                  <a:pt x="26535" y="43417"/>
                  <a:pt x="26168" y="45108"/>
                </a:cubicBezTo>
                <a:cubicBezTo>
                  <a:pt x="25961" y="46050"/>
                  <a:pt x="25610" y="46975"/>
                  <a:pt x="25290" y="47885"/>
                </a:cubicBezTo>
                <a:cubicBezTo>
                  <a:pt x="24652" y="49767"/>
                  <a:pt x="23487" y="51331"/>
                  <a:pt x="22259" y="52847"/>
                </a:cubicBezTo>
                <a:cubicBezTo>
                  <a:pt x="22067" y="53070"/>
                  <a:pt x="21876" y="53278"/>
                  <a:pt x="21684" y="53501"/>
                </a:cubicBezTo>
                <a:lnTo>
                  <a:pt x="21525" y="53453"/>
                </a:lnTo>
                <a:cubicBezTo>
                  <a:pt x="21461" y="53134"/>
                  <a:pt x="21349" y="52831"/>
                  <a:pt x="21317" y="52512"/>
                </a:cubicBezTo>
                <a:cubicBezTo>
                  <a:pt x="21174" y="50900"/>
                  <a:pt x="21238" y="49289"/>
                  <a:pt x="21445" y="47677"/>
                </a:cubicBezTo>
                <a:cubicBezTo>
                  <a:pt x="21621" y="46177"/>
                  <a:pt x="21796" y="44677"/>
                  <a:pt x="22020" y="43194"/>
                </a:cubicBezTo>
                <a:cubicBezTo>
                  <a:pt x="22147" y="42268"/>
                  <a:pt x="22323" y="41343"/>
                  <a:pt x="22530" y="40433"/>
                </a:cubicBezTo>
                <a:cubicBezTo>
                  <a:pt x="22961" y="38534"/>
                  <a:pt x="23424" y="36652"/>
                  <a:pt x="23870" y="34753"/>
                </a:cubicBezTo>
                <a:cubicBezTo>
                  <a:pt x="23966" y="34370"/>
                  <a:pt x="24046" y="33971"/>
                  <a:pt x="24094" y="33556"/>
                </a:cubicBezTo>
                <a:cubicBezTo>
                  <a:pt x="24110" y="33413"/>
                  <a:pt x="24046" y="33205"/>
                  <a:pt x="23950" y="33125"/>
                </a:cubicBezTo>
                <a:cubicBezTo>
                  <a:pt x="23883" y="33092"/>
                  <a:pt x="23784" y="33071"/>
                  <a:pt x="23690" y="33071"/>
                </a:cubicBezTo>
                <a:cubicBezTo>
                  <a:pt x="23606" y="33071"/>
                  <a:pt x="23524" y="33088"/>
                  <a:pt x="23472" y="33125"/>
                </a:cubicBezTo>
                <a:cubicBezTo>
                  <a:pt x="23216" y="33301"/>
                  <a:pt x="22993" y="33524"/>
                  <a:pt x="22833" y="33780"/>
                </a:cubicBezTo>
                <a:cubicBezTo>
                  <a:pt x="22402" y="34466"/>
                  <a:pt x="22083" y="35216"/>
                  <a:pt x="21621" y="35886"/>
                </a:cubicBezTo>
                <a:cubicBezTo>
                  <a:pt x="20855" y="37019"/>
                  <a:pt x="20073" y="38151"/>
                  <a:pt x="19179" y="39189"/>
                </a:cubicBezTo>
                <a:cubicBezTo>
                  <a:pt x="17568" y="41055"/>
                  <a:pt x="15653" y="42539"/>
                  <a:pt x="13339" y="43449"/>
                </a:cubicBezTo>
                <a:cubicBezTo>
                  <a:pt x="12223" y="43880"/>
                  <a:pt x="11106" y="44199"/>
                  <a:pt x="9909" y="44247"/>
                </a:cubicBezTo>
                <a:cubicBezTo>
                  <a:pt x="9873" y="44249"/>
                  <a:pt x="9838" y="44251"/>
                  <a:pt x="9802" y="44251"/>
                </a:cubicBezTo>
                <a:cubicBezTo>
                  <a:pt x="9630" y="44251"/>
                  <a:pt x="9458" y="44220"/>
                  <a:pt x="9287" y="44167"/>
                </a:cubicBezTo>
                <a:cubicBezTo>
                  <a:pt x="8728" y="43991"/>
                  <a:pt x="8616" y="43736"/>
                  <a:pt x="8888" y="43210"/>
                </a:cubicBezTo>
                <a:cubicBezTo>
                  <a:pt x="9542" y="41885"/>
                  <a:pt x="10547" y="40832"/>
                  <a:pt x="11568" y="39811"/>
                </a:cubicBezTo>
                <a:cubicBezTo>
                  <a:pt x="12526" y="38854"/>
                  <a:pt x="13515" y="37912"/>
                  <a:pt x="14552" y="37051"/>
                </a:cubicBezTo>
                <a:cubicBezTo>
                  <a:pt x="15781" y="36029"/>
                  <a:pt x="17057" y="35024"/>
                  <a:pt x="18382" y="34099"/>
                </a:cubicBezTo>
                <a:cubicBezTo>
                  <a:pt x="20025" y="32950"/>
                  <a:pt x="21748" y="31881"/>
                  <a:pt x="23440" y="30780"/>
                </a:cubicBezTo>
                <a:cubicBezTo>
                  <a:pt x="23791" y="30556"/>
                  <a:pt x="23966" y="29759"/>
                  <a:pt x="23695" y="29455"/>
                </a:cubicBezTo>
                <a:cubicBezTo>
                  <a:pt x="23578" y="29324"/>
                  <a:pt x="23327" y="29246"/>
                  <a:pt x="23127" y="29246"/>
                </a:cubicBezTo>
                <a:cubicBezTo>
                  <a:pt x="23108" y="29246"/>
                  <a:pt x="23090" y="29247"/>
                  <a:pt x="23073" y="29248"/>
                </a:cubicBezTo>
                <a:cubicBezTo>
                  <a:pt x="22402" y="29296"/>
                  <a:pt x="21748" y="29376"/>
                  <a:pt x="21110" y="29503"/>
                </a:cubicBezTo>
                <a:cubicBezTo>
                  <a:pt x="19658" y="29775"/>
                  <a:pt x="18238" y="30158"/>
                  <a:pt x="16802" y="30397"/>
                </a:cubicBezTo>
                <a:cubicBezTo>
                  <a:pt x="15255" y="30653"/>
                  <a:pt x="13700" y="30790"/>
                  <a:pt x="12137" y="30790"/>
                </a:cubicBezTo>
                <a:cubicBezTo>
                  <a:pt x="11555" y="30790"/>
                  <a:pt x="10972" y="30771"/>
                  <a:pt x="10388" y="30732"/>
                </a:cubicBezTo>
                <a:cubicBezTo>
                  <a:pt x="9015" y="30636"/>
                  <a:pt x="7659" y="30493"/>
                  <a:pt x="6319" y="30173"/>
                </a:cubicBezTo>
                <a:cubicBezTo>
                  <a:pt x="5026" y="29854"/>
                  <a:pt x="3782" y="29408"/>
                  <a:pt x="2665" y="28690"/>
                </a:cubicBezTo>
                <a:cubicBezTo>
                  <a:pt x="2202" y="28402"/>
                  <a:pt x="1819" y="27988"/>
                  <a:pt x="1420" y="27636"/>
                </a:cubicBezTo>
                <a:cubicBezTo>
                  <a:pt x="1229" y="27477"/>
                  <a:pt x="1245" y="27317"/>
                  <a:pt x="1436" y="27142"/>
                </a:cubicBezTo>
                <a:cubicBezTo>
                  <a:pt x="1947" y="26631"/>
                  <a:pt x="2633" y="26472"/>
                  <a:pt x="3287" y="26328"/>
                </a:cubicBezTo>
                <a:cubicBezTo>
                  <a:pt x="4409" y="26104"/>
                  <a:pt x="5539" y="26027"/>
                  <a:pt x="6673" y="26027"/>
                </a:cubicBezTo>
                <a:cubicBezTo>
                  <a:pt x="7717" y="26027"/>
                  <a:pt x="8765" y="26092"/>
                  <a:pt x="9813" y="26169"/>
                </a:cubicBezTo>
                <a:cubicBezTo>
                  <a:pt x="11249" y="26280"/>
                  <a:pt x="12701" y="26440"/>
                  <a:pt x="14137" y="26615"/>
                </a:cubicBezTo>
                <a:cubicBezTo>
                  <a:pt x="15525" y="26775"/>
                  <a:pt x="16898" y="26966"/>
                  <a:pt x="18270" y="27222"/>
                </a:cubicBezTo>
                <a:cubicBezTo>
                  <a:pt x="19818" y="27493"/>
                  <a:pt x="21349" y="27860"/>
                  <a:pt x="22897" y="28179"/>
                </a:cubicBezTo>
                <a:cubicBezTo>
                  <a:pt x="22983" y="28198"/>
                  <a:pt x="23054" y="28209"/>
                  <a:pt x="23114" y="28209"/>
                </a:cubicBezTo>
                <a:cubicBezTo>
                  <a:pt x="23300" y="28209"/>
                  <a:pt x="23375" y="28105"/>
                  <a:pt x="23424" y="27828"/>
                </a:cubicBezTo>
                <a:cubicBezTo>
                  <a:pt x="23456" y="27605"/>
                  <a:pt x="23487" y="27381"/>
                  <a:pt x="23456" y="27174"/>
                </a:cubicBezTo>
                <a:cubicBezTo>
                  <a:pt x="23440" y="27046"/>
                  <a:pt x="23296" y="26902"/>
                  <a:pt x="23184" y="26823"/>
                </a:cubicBezTo>
                <a:cubicBezTo>
                  <a:pt x="23009" y="26695"/>
                  <a:pt x="22785" y="26631"/>
                  <a:pt x="22610" y="26488"/>
                </a:cubicBezTo>
                <a:cubicBezTo>
                  <a:pt x="21716" y="25786"/>
                  <a:pt x="20823" y="25084"/>
                  <a:pt x="19961" y="24350"/>
                </a:cubicBezTo>
                <a:cubicBezTo>
                  <a:pt x="18733" y="23296"/>
                  <a:pt x="17504" y="22243"/>
                  <a:pt x="16307" y="21158"/>
                </a:cubicBezTo>
                <a:cubicBezTo>
                  <a:pt x="15525" y="20456"/>
                  <a:pt x="14760" y="19722"/>
                  <a:pt x="14042" y="18940"/>
                </a:cubicBezTo>
                <a:cubicBezTo>
                  <a:pt x="12717" y="17536"/>
                  <a:pt x="11441" y="16052"/>
                  <a:pt x="10483" y="14361"/>
                </a:cubicBezTo>
                <a:cubicBezTo>
                  <a:pt x="9813" y="13196"/>
                  <a:pt x="9191" y="12016"/>
                  <a:pt x="8808" y="10707"/>
                </a:cubicBezTo>
                <a:cubicBezTo>
                  <a:pt x="8696" y="10308"/>
                  <a:pt x="8728" y="9941"/>
                  <a:pt x="8936" y="9574"/>
                </a:cubicBezTo>
                <a:cubicBezTo>
                  <a:pt x="9071" y="9348"/>
                  <a:pt x="9351" y="9218"/>
                  <a:pt x="9621" y="9218"/>
                </a:cubicBezTo>
                <a:cubicBezTo>
                  <a:pt x="9733" y="9218"/>
                  <a:pt x="9843" y="9240"/>
                  <a:pt x="9941" y="9287"/>
                </a:cubicBezTo>
                <a:cubicBezTo>
                  <a:pt x="10675" y="9638"/>
                  <a:pt x="11233" y="10197"/>
                  <a:pt x="11760" y="10787"/>
                </a:cubicBezTo>
                <a:cubicBezTo>
                  <a:pt x="12574" y="11665"/>
                  <a:pt x="13387" y="12526"/>
                  <a:pt x="14201" y="13420"/>
                </a:cubicBezTo>
                <a:cubicBezTo>
                  <a:pt x="14791" y="14074"/>
                  <a:pt x="15366" y="14728"/>
                  <a:pt x="15972" y="15382"/>
                </a:cubicBezTo>
                <a:cubicBezTo>
                  <a:pt x="16898" y="16419"/>
                  <a:pt x="17855" y="17457"/>
                  <a:pt x="18796" y="18478"/>
                </a:cubicBezTo>
                <a:cubicBezTo>
                  <a:pt x="19483" y="19244"/>
                  <a:pt x="20169" y="20010"/>
                  <a:pt x="20871" y="20775"/>
                </a:cubicBezTo>
                <a:cubicBezTo>
                  <a:pt x="21796" y="21765"/>
                  <a:pt x="22722" y="22738"/>
                  <a:pt x="23631" y="23727"/>
                </a:cubicBezTo>
                <a:cubicBezTo>
                  <a:pt x="24110" y="24238"/>
                  <a:pt x="24557" y="24780"/>
                  <a:pt x="25019" y="25291"/>
                </a:cubicBezTo>
                <a:cubicBezTo>
                  <a:pt x="25099" y="25387"/>
                  <a:pt x="25211" y="25451"/>
                  <a:pt x="25338" y="25498"/>
                </a:cubicBezTo>
                <a:cubicBezTo>
                  <a:pt x="25418" y="25540"/>
                  <a:pt x="25487" y="25560"/>
                  <a:pt x="25548" y="25560"/>
                </a:cubicBezTo>
                <a:cubicBezTo>
                  <a:pt x="25696" y="25560"/>
                  <a:pt x="25792" y="25442"/>
                  <a:pt x="25849" y="25227"/>
                </a:cubicBezTo>
                <a:cubicBezTo>
                  <a:pt x="26088" y="24334"/>
                  <a:pt x="25737" y="23616"/>
                  <a:pt x="25195" y="22945"/>
                </a:cubicBezTo>
                <a:cubicBezTo>
                  <a:pt x="24812" y="22483"/>
                  <a:pt x="24349" y="22052"/>
                  <a:pt x="24014" y="21541"/>
                </a:cubicBezTo>
                <a:cubicBezTo>
                  <a:pt x="23599" y="20871"/>
                  <a:pt x="23248" y="20169"/>
                  <a:pt x="22929" y="19451"/>
                </a:cubicBezTo>
                <a:cubicBezTo>
                  <a:pt x="21764" y="16834"/>
                  <a:pt x="20887" y="14106"/>
                  <a:pt x="20089" y="11361"/>
                </a:cubicBezTo>
                <a:cubicBezTo>
                  <a:pt x="19626" y="9734"/>
                  <a:pt x="19323" y="8074"/>
                  <a:pt x="19195" y="6383"/>
                </a:cubicBezTo>
                <a:cubicBezTo>
                  <a:pt x="19131" y="5490"/>
                  <a:pt x="19084" y="4628"/>
                  <a:pt x="19291" y="3750"/>
                </a:cubicBezTo>
                <a:cubicBezTo>
                  <a:pt x="19307" y="3607"/>
                  <a:pt x="19371" y="3463"/>
                  <a:pt x="19419" y="3335"/>
                </a:cubicBezTo>
                <a:cubicBezTo>
                  <a:pt x="19451" y="3320"/>
                  <a:pt x="19483" y="3320"/>
                  <a:pt x="19530" y="3304"/>
                </a:cubicBezTo>
                <a:cubicBezTo>
                  <a:pt x="19706" y="3591"/>
                  <a:pt x="19913" y="3846"/>
                  <a:pt x="20057" y="4149"/>
                </a:cubicBezTo>
                <a:cubicBezTo>
                  <a:pt x="20711" y="5537"/>
                  <a:pt x="21381" y="6910"/>
                  <a:pt x="21956" y="8330"/>
                </a:cubicBezTo>
                <a:cubicBezTo>
                  <a:pt x="22610" y="10005"/>
                  <a:pt x="23168" y="11712"/>
                  <a:pt x="23743" y="13420"/>
                </a:cubicBezTo>
                <a:cubicBezTo>
                  <a:pt x="24142" y="14584"/>
                  <a:pt x="24541" y="15749"/>
                  <a:pt x="24844" y="16930"/>
                </a:cubicBezTo>
                <a:cubicBezTo>
                  <a:pt x="25306" y="18797"/>
                  <a:pt x="25737" y="20680"/>
                  <a:pt x="26088" y="22562"/>
                </a:cubicBezTo>
                <a:cubicBezTo>
                  <a:pt x="26184" y="23105"/>
                  <a:pt x="26391" y="23488"/>
                  <a:pt x="26806" y="23791"/>
                </a:cubicBezTo>
                <a:cubicBezTo>
                  <a:pt x="26941" y="23895"/>
                  <a:pt x="27056" y="23947"/>
                  <a:pt x="27148" y="23947"/>
                </a:cubicBezTo>
                <a:cubicBezTo>
                  <a:pt x="27296" y="23947"/>
                  <a:pt x="27381" y="23811"/>
                  <a:pt x="27381" y="23536"/>
                </a:cubicBezTo>
                <a:cubicBezTo>
                  <a:pt x="27413" y="22531"/>
                  <a:pt x="27397" y="21541"/>
                  <a:pt x="27397" y="20552"/>
                </a:cubicBezTo>
                <a:cubicBezTo>
                  <a:pt x="27397" y="18972"/>
                  <a:pt x="27333" y="17377"/>
                  <a:pt x="27413" y="15813"/>
                </a:cubicBezTo>
                <a:cubicBezTo>
                  <a:pt x="27508" y="14281"/>
                  <a:pt x="27684" y="12750"/>
                  <a:pt x="27939" y="11250"/>
                </a:cubicBezTo>
                <a:cubicBezTo>
                  <a:pt x="28179" y="9909"/>
                  <a:pt x="28498" y="8601"/>
                  <a:pt x="28912" y="7309"/>
                </a:cubicBezTo>
                <a:cubicBezTo>
                  <a:pt x="29503" y="5506"/>
                  <a:pt x="30253" y="3750"/>
                  <a:pt x="31465" y="2250"/>
                </a:cubicBezTo>
                <a:cubicBezTo>
                  <a:pt x="31689" y="1979"/>
                  <a:pt x="31992" y="1772"/>
                  <a:pt x="32311" y="1485"/>
                </a:cubicBezTo>
                <a:close/>
                <a:moveTo>
                  <a:pt x="32247" y="1"/>
                </a:moveTo>
                <a:cubicBezTo>
                  <a:pt x="32152" y="33"/>
                  <a:pt x="32056" y="96"/>
                  <a:pt x="31960" y="128"/>
                </a:cubicBezTo>
                <a:cubicBezTo>
                  <a:pt x="31258" y="384"/>
                  <a:pt x="30668" y="814"/>
                  <a:pt x="30189" y="1421"/>
                </a:cubicBezTo>
                <a:cubicBezTo>
                  <a:pt x="29248" y="2602"/>
                  <a:pt x="28593" y="3926"/>
                  <a:pt x="28083" y="5314"/>
                </a:cubicBezTo>
                <a:cubicBezTo>
                  <a:pt x="27748" y="6208"/>
                  <a:pt x="27413" y="7117"/>
                  <a:pt x="27173" y="8027"/>
                </a:cubicBezTo>
                <a:cubicBezTo>
                  <a:pt x="26742" y="9606"/>
                  <a:pt x="26407" y="11218"/>
                  <a:pt x="26296" y="12877"/>
                </a:cubicBezTo>
                <a:cubicBezTo>
                  <a:pt x="26248" y="13675"/>
                  <a:pt x="26168" y="14473"/>
                  <a:pt x="26104" y="15271"/>
                </a:cubicBezTo>
                <a:cubicBezTo>
                  <a:pt x="26072" y="15701"/>
                  <a:pt x="26056" y="16116"/>
                  <a:pt x="26009" y="16643"/>
                </a:cubicBezTo>
                <a:cubicBezTo>
                  <a:pt x="25929" y="16467"/>
                  <a:pt x="25881" y="16403"/>
                  <a:pt x="25849" y="16324"/>
                </a:cubicBezTo>
                <a:cubicBezTo>
                  <a:pt x="25019" y="13484"/>
                  <a:pt x="23998" y="10707"/>
                  <a:pt x="22897" y="7963"/>
                </a:cubicBezTo>
                <a:cubicBezTo>
                  <a:pt x="22243" y="6335"/>
                  <a:pt x="21541" y="4740"/>
                  <a:pt x="20663" y="3240"/>
                </a:cubicBezTo>
                <a:cubicBezTo>
                  <a:pt x="20472" y="2921"/>
                  <a:pt x="20264" y="2586"/>
                  <a:pt x="19977" y="2362"/>
                </a:cubicBezTo>
                <a:cubicBezTo>
                  <a:pt x="19837" y="2244"/>
                  <a:pt x="19665" y="2190"/>
                  <a:pt x="19487" y="2190"/>
                </a:cubicBezTo>
                <a:cubicBezTo>
                  <a:pt x="19019" y="2190"/>
                  <a:pt x="18510" y="2560"/>
                  <a:pt x="18429" y="3080"/>
                </a:cubicBezTo>
                <a:cubicBezTo>
                  <a:pt x="18350" y="3543"/>
                  <a:pt x="18286" y="4022"/>
                  <a:pt x="18286" y="4500"/>
                </a:cubicBezTo>
                <a:cubicBezTo>
                  <a:pt x="18302" y="5298"/>
                  <a:pt x="18302" y="6096"/>
                  <a:pt x="18429" y="6894"/>
                </a:cubicBezTo>
                <a:cubicBezTo>
                  <a:pt x="18621" y="8170"/>
                  <a:pt x="18812" y="9447"/>
                  <a:pt x="19163" y="10691"/>
                </a:cubicBezTo>
                <a:cubicBezTo>
                  <a:pt x="19626" y="12335"/>
                  <a:pt x="20201" y="13930"/>
                  <a:pt x="20775" y="15542"/>
                </a:cubicBezTo>
                <a:cubicBezTo>
                  <a:pt x="21110" y="16499"/>
                  <a:pt x="21509" y="17441"/>
                  <a:pt x="21892" y="18382"/>
                </a:cubicBezTo>
                <a:cubicBezTo>
                  <a:pt x="22083" y="18829"/>
                  <a:pt x="22275" y="19260"/>
                  <a:pt x="22466" y="19706"/>
                </a:cubicBezTo>
                <a:cubicBezTo>
                  <a:pt x="22355" y="19706"/>
                  <a:pt x="22307" y="19658"/>
                  <a:pt x="22259" y="19627"/>
                </a:cubicBezTo>
                <a:cubicBezTo>
                  <a:pt x="21732" y="19084"/>
                  <a:pt x="21206" y="18573"/>
                  <a:pt x="20695" y="18031"/>
                </a:cubicBezTo>
                <a:cubicBezTo>
                  <a:pt x="19850" y="17153"/>
                  <a:pt x="19020" y="16260"/>
                  <a:pt x="18190" y="15366"/>
                </a:cubicBezTo>
                <a:cubicBezTo>
                  <a:pt x="17360" y="14473"/>
                  <a:pt x="16531" y="13579"/>
                  <a:pt x="15685" y="12702"/>
                </a:cubicBezTo>
                <a:cubicBezTo>
                  <a:pt x="14903" y="11856"/>
                  <a:pt x="14073" y="11042"/>
                  <a:pt x="13292" y="10197"/>
                </a:cubicBezTo>
                <a:cubicBezTo>
                  <a:pt x="12574" y="9399"/>
                  <a:pt x="11808" y="8633"/>
                  <a:pt x="10898" y="8043"/>
                </a:cubicBezTo>
                <a:cubicBezTo>
                  <a:pt x="10430" y="7736"/>
                  <a:pt x="9961" y="7568"/>
                  <a:pt x="9493" y="7568"/>
                </a:cubicBezTo>
                <a:cubicBezTo>
                  <a:pt x="9036" y="7568"/>
                  <a:pt x="8579" y="7728"/>
                  <a:pt x="8122" y="8074"/>
                </a:cubicBezTo>
                <a:cubicBezTo>
                  <a:pt x="7420" y="8601"/>
                  <a:pt x="7244" y="9367"/>
                  <a:pt x="7340" y="10149"/>
                </a:cubicBezTo>
                <a:cubicBezTo>
                  <a:pt x="7420" y="10835"/>
                  <a:pt x="7643" y="11505"/>
                  <a:pt x="7898" y="12143"/>
                </a:cubicBezTo>
                <a:cubicBezTo>
                  <a:pt x="8808" y="14473"/>
                  <a:pt x="10212" y="16499"/>
                  <a:pt x="11856" y="18350"/>
                </a:cubicBezTo>
                <a:cubicBezTo>
                  <a:pt x="12717" y="19307"/>
                  <a:pt x="13659" y="20201"/>
                  <a:pt x="14584" y="21095"/>
                </a:cubicBezTo>
                <a:cubicBezTo>
                  <a:pt x="16259" y="22722"/>
                  <a:pt x="18078" y="24142"/>
                  <a:pt x="19977" y="25514"/>
                </a:cubicBezTo>
                <a:cubicBezTo>
                  <a:pt x="20328" y="25770"/>
                  <a:pt x="20663" y="26041"/>
                  <a:pt x="21094" y="26360"/>
                </a:cubicBezTo>
                <a:cubicBezTo>
                  <a:pt x="20903" y="26360"/>
                  <a:pt x="20839" y="26360"/>
                  <a:pt x="20759" y="26344"/>
                </a:cubicBezTo>
                <a:cubicBezTo>
                  <a:pt x="19786" y="26169"/>
                  <a:pt x="18828" y="25977"/>
                  <a:pt x="17855" y="25833"/>
                </a:cubicBezTo>
                <a:cubicBezTo>
                  <a:pt x="16275" y="25610"/>
                  <a:pt x="14680" y="25419"/>
                  <a:pt x="13084" y="25259"/>
                </a:cubicBezTo>
                <a:cubicBezTo>
                  <a:pt x="11489" y="25084"/>
                  <a:pt x="9877" y="24924"/>
                  <a:pt x="8265" y="24860"/>
                </a:cubicBezTo>
                <a:cubicBezTo>
                  <a:pt x="7721" y="24840"/>
                  <a:pt x="7176" y="24824"/>
                  <a:pt x="6630" y="24824"/>
                </a:cubicBezTo>
                <a:cubicBezTo>
                  <a:pt x="5479" y="24824"/>
                  <a:pt x="4328" y="24893"/>
                  <a:pt x="3191" y="25131"/>
                </a:cubicBezTo>
                <a:cubicBezTo>
                  <a:pt x="2266" y="25323"/>
                  <a:pt x="1372" y="25610"/>
                  <a:pt x="639" y="26232"/>
                </a:cubicBezTo>
                <a:cubicBezTo>
                  <a:pt x="112" y="26663"/>
                  <a:pt x="0" y="27317"/>
                  <a:pt x="335" y="27924"/>
                </a:cubicBezTo>
                <a:cubicBezTo>
                  <a:pt x="750" y="28658"/>
                  <a:pt x="1388" y="29184"/>
                  <a:pt x="2059" y="29631"/>
                </a:cubicBezTo>
                <a:cubicBezTo>
                  <a:pt x="3495" y="30588"/>
                  <a:pt x="5106" y="31195"/>
                  <a:pt x="6813" y="31498"/>
                </a:cubicBezTo>
                <a:cubicBezTo>
                  <a:pt x="8154" y="31737"/>
                  <a:pt x="9526" y="31913"/>
                  <a:pt x="10882" y="32008"/>
                </a:cubicBezTo>
                <a:cubicBezTo>
                  <a:pt x="11483" y="32054"/>
                  <a:pt x="12083" y="32076"/>
                  <a:pt x="12680" y="32076"/>
                </a:cubicBezTo>
                <a:cubicBezTo>
                  <a:pt x="15016" y="32076"/>
                  <a:pt x="17323" y="31744"/>
                  <a:pt x="19610" y="31211"/>
                </a:cubicBezTo>
                <a:cubicBezTo>
                  <a:pt x="19961" y="31131"/>
                  <a:pt x="20296" y="31067"/>
                  <a:pt x="20647" y="30987"/>
                </a:cubicBezTo>
                <a:cubicBezTo>
                  <a:pt x="20663" y="31019"/>
                  <a:pt x="20663" y="31051"/>
                  <a:pt x="20679" y="31083"/>
                </a:cubicBezTo>
                <a:cubicBezTo>
                  <a:pt x="20360" y="31290"/>
                  <a:pt x="20057" y="31498"/>
                  <a:pt x="19754" y="31705"/>
                </a:cubicBezTo>
                <a:cubicBezTo>
                  <a:pt x="17584" y="33109"/>
                  <a:pt x="15509" y="34625"/>
                  <a:pt x="13563" y="36317"/>
                </a:cubicBezTo>
                <a:cubicBezTo>
                  <a:pt x="11919" y="37753"/>
                  <a:pt x="10340" y="39252"/>
                  <a:pt x="8983" y="40960"/>
                </a:cubicBezTo>
                <a:cubicBezTo>
                  <a:pt x="8473" y="41614"/>
                  <a:pt x="7946" y="42252"/>
                  <a:pt x="7771" y="43098"/>
                </a:cubicBezTo>
                <a:cubicBezTo>
                  <a:pt x="7707" y="43433"/>
                  <a:pt x="7675" y="43880"/>
                  <a:pt x="7835" y="44167"/>
                </a:cubicBezTo>
                <a:cubicBezTo>
                  <a:pt x="8186" y="44853"/>
                  <a:pt x="8792" y="45300"/>
                  <a:pt x="9606" y="45348"/>
                </a:cubicBezTo>
                <a:cubicBezTo>
                  <a:pt x="9767" y="45360"/>
                  <a:pt x="9926" y="45365"/>
                  <a:pt x="10085" y="45365"/>
                </a:cubicBezTo>
                <a:cubicBezTo>
                  <a:pt x="11403" y="45365"/>
                  <a:pt x="12639" y="44969"/>
                  <a:pt x="13850" y="44470"/>
                </a:cubicBezTo>
                <a:cubicBezTo>
                  <a:pt x="15765" y="43688"/>
                  <a:pt x="17488" y="42555"/>
                  <a:pt x="18956" y="41087"/>
                </a:cubicBezTo>
                <a:cubicBezTo>
                  <a:pt x="19754" y="40290"/>
                  <a:pt x="20488" y="39396"/>
                  <a:pt x="21222" y="38534"/>
                </a:cubicBezTo>
                <a:cubicBezTo>
                  <a:pt x="21525" y="38183"/>
                  <a:pt x="21780" y="37800"/>
                  <a:pt x="22099" y="37370"/>
                </a:cubicBezTo>
                <a:cubicBezTo>
                  <a:pt x="22115" y="37497"/>
                  <a:pt x="22131" y="37545"/>
                  <a:pt x="22115" y="37577"/>
                </a:cubicBezTo>
                <a:cubicBezTo>
                  <a:pt x="21956" y="38487"/>
                  <a:pt x="21748" y="39380"/>
                  <a:pt x="21605" y="40274"/>
                </a:cubicBezTo>
                <a:cubicBezTo>
                  <a:pt x="21349" y="41773"/>
                  <a:pt x="21094" y="43273"/>
                  <a:pt x="20887" y="44773"/>
                </a:cubicBezTo>
                <a:cubicBezTo>
                  <a:pt x="20711" y="46066"/>
                  <a:pt x="20536" y="47342"/>
                  <a:pt x="20472" y="48651"/>
                </a:cubicBezTo>
                <a:cubicBezTo>
                  <a:pt x="20392" y="49959"/>
                  <a:pt x="20424" y="51299"/>
                  <a:pt x="20472" y="52608"/>
                </a:cubicBezTo>
                <a:cubicBezTo>
                  <a:pt x="20488" y="53262"/>
                  <a:pt x="20647" y="53900"/>
                  <a:pt x="21222" y="54347"/>
                </a:cubicBezTo>
                <a:cubicBezTo>
                  <a:pt x="21399" y="54490"/>
                  <a:pt x="21567" y="54567"/>
                  <a:pt x="21734" y="54567"/>
                </a:cubicBezTo>
                <a:cubicBezTo>
                  <a:pt x="21882" y="54567"/>
                  <a:pt x="22029" y="54506"/>
                  <a:pt x="22179" y="54379"/>
                </a:cubicBezTo>
                <a:cubicBezTo>
                  <a:pt x="22402" y="54203"/>
                  <a:pt x="22594" y="54012"/>
                  <a:pt x="22785" y="53804"/>
                </a:cubicBezTo>
                <a:cubicBezTo>
                  <a:pt x="24572" y="51953"/>
                  <a:pt x="25913" y="49831"/>
                  <a:pt x="26615" y="47342"/>
                </a:cubicBezTo>
                <a:cubicBezTo>
                  <a:pt x="27046" y="45778"/>
                  <a:pt x="27381" y="44167"/>
                  <a:pt x="27732" y="42571"/>
                </a:cubicBezTo>
                <a:cubicBezTo>
                  <a:pt x="27875" y="41997"/>
                  <a:pt x="27955" y="41406"/>
                  <a:pt x="28083" y="40768"/>
                </a:cubicBezTo>
                <a:cubicBezTo>
                  <a:pt x="28131" y="40880"/>
                  <a:pt x="28179" y="40960"/>
                  <a:pt x="28194" y="41024"/>
                </a:cubicBezTo>
                <a:cubicBezTo>
                  <a:pt x="28625" y="42220"/>
                  <a:pt x="28976" y="43433"/>
                  <a:pt x="29487" y="44582"/>
                </a:cubicBezTo>
                <a:cubicBezTo>
                  <a:pt x="30428" y="46656"/>
                  <a:pt x="31450" y="48666"/>
                  <a:pt x="32742" y="50533"/>
                </a:cubicBezTo>
                <a:cubicBezTo>
                  <a:pt x="33316" y="51379"/>
                  <a:pt x="33907" y="52209"/>
                  <a:pt x="34768" y="52815"/>
                </a:cubicBezTo>
                <a:cubicBezTo>
                  <a:pt x="35063" y="53014"/>
                  <a:pt x="35360" y="53122"/>
                  <a:pt x="35638" y="53122"/>
                </a:cubicBezTo>
                <a:cubicBezTo>
                  <a:pt x="36053" y="53122"/>
                  <a:pt x="36425" y="52881"/>
                  <a:pt x="36683" y="52336"/>
                </a:cubicBezTo>
                <a:cubicBezTo>
                  <a:pt x="37146" y="51379"/>
                  <a:pt x="37162" y="50342"/>
                  <a:pt x="37242" y="49321"/>
                </a:cubicBezTo>
                <a:cubicBezTo>
                  <a:pt x="37353" y="47948"/>
                  <a:pt x="37050" y="46608"/>
                  <a:pt x="36731" y="45300"/>
                </a:cubicBezTo>
                <a:cubicBezTo>
                  <a:pt x="36316" y="43608"/>
                  <a:pt x="35678" y="41997"/>
                  <a:pt x="34912" y="40417"/>
                </a:cubicBezTo>
                <a:cubicBezTo>
                  <a:pt x="34625" y="39811"/>
                  <a:pt x="34274" y="39236"/>
                  <a:pt x="33955" y="38630"/>
                </a:cubicBezTo>
                <a:lnTo>
                  <a:pt x="33955" y="38630"/>
                </a:lnTo>
                <a:cubicBezTo>
                  <a:pt x="34098" y="38646"/>
                  <a:pt x="34194" y="38710"/>
                  <a:pt x="34290" y="38790"/>
                </a:cubicBezTo>
                <a:cubicBezTo>
                  <a:pt x="34928" y="39300"/>
                  <a:pt x="35518" y="39859"/>
                  <a:pt x="36172" y="40321"/>
                </a:cubicBezTo>
                <a:cubicBezTo>
                  <a:pt x="37497" y="41279"/>
                  <a:pt x="38821" y="42220"/>
                  <a:pt x="40161" y="43114"/>
                </a:cubicBezTo>
                <a:cubicBezTo>
                  <a:pt x="41310" y="43896"/>
                  <a:pt x="42507" y="44598"/>
                  <a:pt x="43672" y="45332"/>
                </a:cubicBezTo>
                <a:cubicBezTo>
                  <a:pt x="44486" y="45842"/>
                  <a:pt x="45283" y="46385"/>
                  <a:pt x="46225" y="46656"/>
                </a:cubicBezTo>
                <a:cubicBezTo>
                  <a:pt x="46331" y="46685"/>
                  <a:pt x="46428" y="46700"/>
                  <a:pt x="46514" y="46700"/>
                </a:cubicBezTo>
                <a:cubicBezTo>
                  <a:pt x="46807" y="46700"/>
                  <a:pt x="46986" y="46530"/>
                  <a:pt x="47023" y="46161"/>
                </a:cubicBezTo>
                <a:cubicBezTo>
                  <a:pt x="47038" y="45922"/>
                  <a:pt x="47054" y="45667"/>
                  <a:pt x="46975" y="45443"/>
                </a:cubicBezTo>
                <a:cubicBezTo>
                  <a:pt x="46672" y="44630"/>
                  <a:pt x="46400" y="43768"/>
                  <a:pt x="45969" y="43018"/>
                </a:cubicBezTo>
                <a:cubicBezTo>
                  <a:pt x="45188" y="41646"/>
                  <a:pt x="44230" y="40385"/>
                  <a:pt x="43097" y="39268"/>
                </a:cubicBezTo>
                <a:cubicBezTo>
                  <a:pt x="41964" y="38151"/>
                  <a:pt x="40864" y="36971"/>
                  <a:pt x="39651" y="35934"/>
                </a:cubicBezTo>
                <a:cubicBezTo>
                  <a:pt x="38183" y="34657"/>
                  <a:pt x="36667" y="33413"/>
                  <a:pt x="34992" y="32391"/>
                </a:cubicBezTo>
                <a:cubicBezTo>
                  <a:pt x="34944" y="32343"/>
                  <a:pt x="34896" y="32280"/>
                  <a:pt x="34800" y="32184"/>
                </a:cubicBezTo>
                <a:cubicBezTo>
                  <a:pt x="35263" y="32136"/>
                  <a:pt x="35646" y="32088"/>
                  <a:pt x="36029" y="32040"/>
                </a:cubicBezTo>
                <a:cubicBezTo>
                  <a:pt x="38550" y="31721"/>
                  <a:pt x="41007" y="31195"/>
                  <a:pt x="43432" y="30477"/>
                </a:cubicBezTo>
                <a:cubicBezTo>
                  <a:pt x="44533" y="30142"/>
                  <a:pt x="45618" y="29727"/>
                  <a:pt x="46703" y="29312"/>
                </a:cubicBezTo>
                <a:cubicBezTo>
                  <a:pt x="48139" y="28769"/>
                  <a:pt x="49528" y="28115"/>
                  <a:pt x="50788" y="27222"/>
                </a:cubicBezTo>
                <a:cubicBezTo>
                  <a:pt x="51730" y="26551"/>
                  <a:pt x="52464" y="25722"/>
                  <a:pt x="52511" y="24461"/>
                </a:cubicBezTo>
                <a:cubicBezTo>
                  <a:pt x="52511" y="24413"/>
                  <a:pt x="52575" y="24381"/>
                  <a:pt x="52607" y="24334"/>
                </a:cubicBezTo>
                <a:lnTo>
                  <a:pt x="52591" y="24334"/>
                </a:lnTo>
                <a:lnTo>
                  <a:pt x="52591" y="24062"/>
                </a:lnTo>
                <a:cubicBezTo>
                  <a:pt x="52527" y="23839"/>
                  <a:pt x="52432" y="23632"/>
                  <a:pt x="52384" y="23424"/>
                </a:cubicBezTo>
                <a:cubicBezTo>
                  <a:pt x="52240" y="22945"/>
                  <a:pt x="51969" y="22610"/>
                  <a:pt x="51506" y="22387"/>
                </a:cubicBezTo>
                <a:cubicBezTo>
                  <a:pt x="50756" y="22004"/>
                  <a:pt x="49927" y="21860"/>
                  <a:pt x="49097" y="21781"/>
                </a:cubicBezTo>
                <a:cubicBezTo>
                  <a:pt x="48649" y="21732"/>
                  <a:pt x="48202" y="21710"/>
                  <a:pt x="47758" y="21710"/>
                </a:cubicBezTo>
                <a:cubicBezTo>
                  <a:pt x="46303" y="21710"/>
                  <a:pt x="44866" y="21949"/>
                  <a:pt x="43448" y="22291"/>
                </a:cubicBezTo>
                <a:cubicBezTo>
                  <a:pt x="41486" y="22786"/>
                  <a:pt x="39587" y="23440"/>
                  <a:pt x="37736" y="24270"/>
                </a:cubicBezTo>
                <a:cubicBezTo>
                  <a:pt x="36890" y="24637"/>
                  <a:pt x="36061" y="25036"/>
                  <a:pt x="35215" y="25403"/>
                </a:cubicBezTo>
                <a:cubicBezTo>
                  <a:pt x="35180" y="25420"/>
                  <a:pt x="35145" y="25433"/>
                  <a:pt x="35100" y="25433"/>
                </a:cubicBezTo>
                <a:cubicBezTo>
                  <a:pt x="35062" y="25433"/>
                  <a:pt x="35017" y="25424"/>
                  <a:pt x="34960" y="25403"/>
                </a:cubicBezTo>
                <a:cubicBezTo>
                  <a:pt x="35263" y="25099"/>
                  <a:pt x="35566" y="24780"/>
                  <a:pt x="35885" y="24493"/>
                </a:cubicBezTo>
                <a:cubicBezTo>
                  <a:pt x="36795" y="23600"/>
                  <a:pt x="37704" y="22722"/>
                  <a:pt x="38614" y="21844"/>
                </a:cubicBezTo>
                <a:cubicBezTo>
                  <a:pt x="39204" y="21254"/>
                  <a:pt x="39779" y="20648"/>
                  <a:pt x="40369" y="20041"/>
                </a:cubicBezTo>
                <a:cubicBezTo>
                  <a:pt x="41933" y="18446"/>
                  <a:pt x="43305" y="16707"/>
                  <a:pt x="44454" y="14808"/>
                </a:cubicBezTo>
                <a:cubicBezTo>
                  <a:pt x="45220" y="13579"/>
                  <a:pt x="45842" y="12271"/>
                  <a:pt x="45969" y="10771"/>
                </a:cubicBezTo>
                <a:cubicBezTo>
                  <a:pt x="46001" y="10276"/>
                  <a:pt x="45938" y="9830"/>
                  <a:pt x="45762" y="9383"/>
                </a:cubicBezTo>
                <a:cubicBezTo>
                  <a:pt x="45619" y="9025"/>
                  <a:pt x="45142" y="8783"/>
                  <a:pt x="44665" y="8783"/>
                </a:cubicBezTo>
                <a:cubicBezTo>
                  <a:pt x="44610" y="8783"/>
                  <a:pt x="44556" y="8786"/>
                  <a:pt x="44501" y="8792"/>
                </a:cubicBezTo>
                <a:cubicBezTo>
                  <a:pt x="43560" y="8936"/>
                  <a:pt x="42746" y="9383"/>
                  <a:pt x="41933" y="9846"/>
                </a:cubicBezTo>
                <a:cubicBezTo>
                  <a:pt x="40257" y="10819"/>
                  <a:pt x="38709" y="11952"/>
                  <a:pt x="37257" y="13212"/>
                </a:cubicBezTo>
                <a:cubicBezTo>
                  <a:pt x="36316" y="14010"/>
                  <a:pt x="35407" y="14856"/>
                  <a:pt x="34577" y="15765"/>
                </a:cubicBezTo>
                <a:cubicBezTo>
                  <a:pt x="33412" y="17058"/>
                  <a:pt x="32327" y="18446"/>
                  <a:pt x="31210" y="19786"/>
                </a:cubicBezTo>
                <a:cubicBezTo>
                  <a:pt x="31162" y="19834"/>
                  <a:pt x="31130" y="19866"/>
                  <a:pt x="31035" y="19994"/>
                </a:cubicBezTo>
                <a:cubicBezTo>
                  <a:pt x="31067" y="19802"/>
                  <a:pt x="31067" y="19706"/>
                  <a:pt x="31098" y="19611"/>
                </a:cubicBezTo>
                <a:cubicBezTo>
                  <a:pt x="31450" y="18206"/>
                  <a:pt x="31848" y="16818"/>
                  <a:pt x="32152" y="15398"/>
                </a:cubicBezTo>
                <a:cubicBezTo>
                  <a:pt x="32598" y="13276"/>
                  <a:pt x="33029" y="11138"/>
                  <a:pt x="33380" y="8984"/>
                </a:cubicBezTo>
                <a:cubicBezTo>
                  <a:pt x="33635" y="7340"/>
                  <a:pt x="33779" y="5681"/>
                  <a:pt x="33875" y="4038"/>
                </a:cubicBezTo>
                <a:cubicBezTo>
                  <a:pt x="33923" y="3224"/>
                  <a:pt x="33795" y="2394"/>
                  <a:pt x="33667" y="1580"/>
                </a:cubicBezTo>
                <a:cubicBezTo>
                  <a:pt x="33540" y="814"/>
                  <a:pt x="33221" y="128"/>
                  <a:pt x="32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INTRODUCTION</a:t>
            </a:r>
            <a:endParaRPr dirty="0"/>
          </a:p>
        </p:txBody>
      </p:sp>
      <p:sp>
        <p:nvSpPr>
          <p:cNvPr id="364" name="Google Shape;364;p39"/>
          <p:cNvSpPr txBox="1">
            <a:spLocks noGrp="1"/>
          </p:cNvSpPr>
          <p:nvPr>
            <p:ph type="subTitle" idx="2"/>
          </p:nvPr>
        </p:nvSpPr>
        <p:spPr>
          <a:xfrm>
            <a:off x="592277" y="1253945"/>
            <a:ext cx="8176419" cy="2357100"/>
          </a:xfrm>
          <a:prstGeom prst="rect">
            <a:avLst/>
          </a:prstGeom>
        </p:spPr>
        <p:txBody>
          <a:bodyPr spcFirstLastPara="1" wrap="square" lIns="91425" tIns="91425" rIns="91425" bIns="91425" anchor="t" anchorCtr="0">
            <a:noAutofit/>
          </a:bodyPr>
          <a:lstStyle/>
          <a:p>
            <a:pPr marL="285750" lvl="0" indent="-285750">
              <a:buFont typeface="Wingdings" panose="05000000000000000000" pitchFamily="2" charset="2"/>
              <a:buChar char="§"/>
            </a:pPr>
            <a:r>
              <a:rPr lang="en-US" dirty="0"/>
              <a:t>Our projects aim to bridge the gap between traditional agriculture and technology, providing farmers with AI-powered tools and cutting-edge insights. </a:t>
            </a:r>
            <a:endParaRPr lang="en-US" dirty="0" smtClean="0"/>
          </a:p>
          <a:p>
            <a:pPr marL="0" lvl="0" indent="0"/>
            <a:endParaRPr lang="en-US" dirty="0" smtClean="0"/>
          </a:p>
          <a:p>
            <a:pPr marL="285750" lvl="0" indent="-285750">
              <a:buFont typeface="Wingdings" panose="05000000000000000000" pitchFamily="2" charset="2"/>
              <a:buChar char="§"/>
            </a:pPr>
            <a:r>
              <a:rPr lang="en-US" dirty="0" smtClean="0"/>
              <a:t>Join </a:t>
            </a:r>
            <a:r>
              <a:rPr lang="en-US" dirty="0"/>
              <a:t>us to discover how artificial intelligence can revolutionize agriculture related to crop production, such as weather forecasting, analyzing the characteristics of crops for good yields, predicting harvest time, assessing climate change and providing solutions for the future of agricultural planning</a:t>
            </a:r>
            <a:r>
              <a:rPr lang="en-US" dirty="0" smtClean="0"/>
              <a:t>.</a:t>
            </a:r>
            <a:endParaRPr dirty="0"/>
          </a:p>
        </p:txBody>
      </p:sp>
      <p:sp>
        <p:nvSpPr>
          <p:cNvPr id="365" name="Google Shape;365;p39"/>
          <p:cNvSpPr/>
          <p:nvPr/>
        </p:nvSpPr>
        <p:spPr>
          <a:xfrm rot="6255445">
            <a:off x="282061" y="247259"/>
            <a:ext cx="289000" cy="268528"/>
          </a:xfrm>
          <a:custGeom>
            <a:avLst/>
            <a:gdLst/>
            <a:ahLst/>
            <a:cxnLst/>
            <a:rect l="l" t="t" r="r" b="b"/>
            <a:pathLst>
              <a:path w="7389" h="6866" extrusionOk="0">
                <a:moveTo>
                  <a:pt x="5386" y="1"/>
                </a:moveTo>
                <a:cubicBezTo>
                  <a:pt x="5126" y="1"/>
                  <a:pt x="4886" y="107"/>
                  <a:pt x="4660" y="301"/>
                </a:cubicBezTo>
                <a:cubicBezTo>
                  <a:pt x="4500" y="445"/>
                  <a:pt x="4325" y="572"/>
                  <a:pt x="4165" y="684"/>
                </a:cubicBezTo>
                <a:cubicBezTo>
                  <a:pt x="2969" y="1450"/>
                  <a:pt x="1756" y="2232"/>
                  <a:pt x="559" y="2998"/>
                </a:cubicBezTo>
                <a:cubicBezTo>
                  <a:pt x="511" y="3029"/>
                  <a:pt x="464" y="3077"/>
                  <a:pt x="432" y="3109"/>
                </a:cubicBezTo>
                <a:cubicBezTo>
                  <a:pt x="113" y="3412"/>
                  <a:pt x="1" y="3827"/>
                  <a:pt x="160" y="4114"/>
                </a:cubicBezTo>
                <a:cubicBezTo>
                  <a:pt x="290" y="4326"/>
                  <a:pt x="532" y="4451"/>
                  <a:pt x="823" y="4451"/>
                </a:cubicBezTo>
                <a:cubicBezTo>
                  <a:pt x="926" y="4451"/>
                  <a:pt x="1036" y="4435"/>
                  <a:pt x="1150" y="4402"/>
                </a:cubicBezTo>
                <a:cubicBezTo>
                  <a:pt x="1245" y="4370"/>
                  <a:pt x="1325" y="4338"/>
                  <a:pt x="1421" y="4274"/>
                </a:cubicBezTo>
                <a:cubicBezTo>
                  <a:pt x="1947" y="3971"/>
                  <a:pt x="2474" y="3652"/>
                  <a:pt x="3001" y="3333"/>
                </a:cubicBezTo>
                <a:cubicBezTo>
                  <a:pt x="3096" y="3269"/>
                  <a:pt x="3208" y="3205"/>
                  <a:pt x="3320" y="3141"/>
                </a:cubicBezTo>
                <a:lnTo>
                  <a:pt x="3320" y="3141"/>
                </a:lnTo>
                <a:cubicBezTo>
                  <a:pt x="3320" y="3333"/>
                  <a:pt x="3272" y="3476"/>
                  <a:pt x="3224" y="3604"/>
                </a:cubicBezTo>
                <a:cubicBezTo>
                  <a:pt x="3080" y="4051"/>
                  <a:pt x="2921" y="4481"/>
                  <a:pt x="2777" y="4928"/>
                </a:cubicBezTo>
                <a:cubicBezTo>
                  <a:pt x="2729" y="5088"/>
                  <a:pt x="2713" y="5279"/>
                  <a:pt x="2713" y="5439"/>
                </a:cubicBezTo>
                <a:cubicBezTo>
                  <a:pt x="2697" y="5902"/>
                  <a:pt x="2969" y="6253"/>
                  <a:pt x="3368" y="6332"/>
                </a:cubicBezTo>
                <a:cubicBezTo>
                  <a:pt x="3444" y="6348"/>
                  <a:pt x="3519" y="6355"/>
                  <a:pt x="3590" y="6355"/>
                </a:cubicBezTo>
                <a:cubicBezTo>
                  <a:pt x="3964" y="6355"/>
                  <a:pt x="4257" y="6149"/>
                  <a:pt x="4405" y="5774"/>
                </a:cubicBezTo>
                <a:cubicBezTo>
                  <a:pt x="4596" y="5327"/>
                  <a:pt x="4772" y="4864"/>
                  <a:pt x="4947" y="4418"/>
                </a:cubicBezTo>
                <a:cubicBezTo>
                  <a:pt x="4995" y="4434"/>
                  <a:pt x="5027" y="4434"/>
                  <a:pt x="5075" y="4434"/>
                </a:cubicBezTo>
                <a:cubicBezTo>
                  <a:pt x="5218" y="4960"/>
                  <a:pt x="5378" y="5471"/>
                  <a:pt x="5538" y="5981"/>
                </a:cubicBezTo>
                <a:cubicBezTo>
                  <a:pt x="5585" y="6141"/>
                  <a:pt x="5649" y="6316"/>
                  <a:pt x="5745" y="6444"/>
                </a:cubicBezTo>
                <a:cubicBezTo>
                  <a:pt x="5923" y="6717"/>
                  <a:pt x="6206" y="6866"/>
                  <a:pt x="6490" y="6866"/>
                </a:cubicBezTo>
                <a:cubicBezTo>
                  <a:pt x="6589" y="6866"/>
                  <a:pt x="6688" y="6848"/>
                  <a:pt x="6782" y="6811"/>
                </a:cubicBezTo>
                <a:cubicBezTo>
                  <a:pt x="7149" y="6651"/>
                  <a:pt x="7388" y="6237"/>
                  <a:pt x="7293" y="5806"/>
                </a:cubicBezTo>
                <a:cubicBezTo>
                  <a:pt x="7165" y="5279"/>
                  <a:pt x="6958" y="4769"/>
                  <a:pt x="6846" y="4242"/>
                </a:cubicBezTo>
                <a:cubicBezTo>
                  <a:pt x="6623" y="3173"/>
                  <a:pt x="6415" y="2104"/>
                  <a:pt x="6272" y="1019"/>
                </a:cubicBezTo>
                <a:cubicBezTo>
                  <a:pt x="6208" y="620"/>
                  <a:pt x="6208" y="253"/>
                  <a:pt x="5777" y="78"/>
                </a:cubicBezTo>
                <a:cubicBezTo>
                  <a:pt x="5642" y="26"/>
                  <a:pt x="5512" y="1"/>
                  <a:pt x="5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4;p39"/>
          <p:cNvSpPr txBox="1">
            <a:spLocks noGrp="1"/>
          </p:cNvSpPr>
          <p:nvPr>
            <p:ph type="subTitle" idx="2"/>
          </p:nvPr>
        </p:nvSpPr>
        <p:spPr>
          <a:xfrm>
            <a:off x="720000" y="3065561"/>
            <a:ext cx="8176419" cy="2357100"/>
          </a:xfrm>
          <a:prstGeom prst="rect">
            <a:avLst/>
          </a:prstGeom>
        </p:spPr>
        <p:txBody>
          <a:bodyPr spcFirstLastPara="1" wrap="square" lIns="91425" tIns="91425" rIns="91425" bIns="91425" anchor="t" anchorCtr="0">
            <a:noAutofit/>
          </a:bodyPr>
          <a:lstStyle/>
          <a:p>
            <a:pPr marL="0" lvl="0" indent="0"/>
            <a:r>
              <a:rPr lang="en-US" b="1" dirty="0"/>
              <a:t>Data collection and progress </a:t>
            </a:r>
            <a:endParaRPr lang="en-US" b="1" dirty="0" smtClean="0"/>
          </a:p>
          <a:p>
            <a:pPr marL="0" lvl="0" indent="0"/>
            <a:endParaRPr lang="en-US" b="1" dirty="0" smtClean="0"/>
          </a:p>
          <a:p>
            <a:pPr marL="285750" lvl="0" indent="-285750">
              <a:buFont typeface="Wingdings" panose="05000000000000000000" pitchFamily="2" charset="2"/>
              <a:buChar char="§"/>
            </a:pPr>
            <a:r>
              <a:rPr lang="en-US" dirty="0" smtClean="0"/>
              <a:t>We </a:t>
            </a:r>
            <a:r>
              <a:rPr lang="en-US" dirty="0"/>
              <a:t>start by collecting a lot of data that is important to our AI farming. Data includes historical weather data, temperature data, climate change data, crop characteristics and yield data. Rigorous prioritization is essential to ensure accurate and valid data of machine learning models.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9"/>
          <p:cNvSpPr txBox="1">
            <a:spLocks noGrp="1"/>
          </p:cNvSpPr>
          <p:nvPr>
            <p:ph type="title"/>
          </p:nvPr>
        </p:nvSpPr>
        <p:spPr>
          <a:xfrm>
            <a:off x="592277" y="3815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WORK FLOW</a:t>
            </a:r>
            <a:endParaRPr dirty="0"/>
          </a:p>
        </p:txBody>
      </p:sp>
      <p:sp>
        <p:nvSpPr>
          <p:cNvPr id="364" name="Google Shape;364;p39"/>
          <p:cNvSpPr txBox="1">
            <a:spLocks noGrp="1"/>
          </p:cNvSpPr>
          <p:nvPr>
            <p:ph type="subTitle" idx="2"/>
          </p:nvPr>
        </p:nvSpPr>
        <p:spPr>
          <a:xfrm>
            <a:off x="592277" y="1253945"/>
            <a:ext cx="8176419" cy="2357100"/>
          </a:xfrm>
          <a:prstGeom prst="rect">
            <a:avLst/>
          </a:prstGeom>
        </p:spPr>
        <p:txBody>
          <a:bodyPr spcFirstLastPara="1" wrap="square" lIns="91425" tIns="91425" rIns="91425" bIns="91425" anchor="t" anchorCtr="0">
            <a:noAutofit/>
          </a:bodyPr>
          <a:lstStyle/>
          <a:p>
            <a:pPr marL="285750" lvl="0" indent="-285750">
              <a:buFont typeface="Wingdings" panose="05000000000000000000" pitchFamily="2" charset="2"/>
              <a:buChar char="§"/>
            </a:pPr>
            <a:r>
              <a:rPr lang="en-US" b="1" dirty="0"/>
              <a:t>Data Collection and </a:t>
            </a:r>
            <a:r>
              <a:rPr lang="en-US" b="1" dirty="0" smtClean="0"/>
              <a:t>Preprocessing</a:t>
            </a:r>
          </a:p>
          <a:p>
            <a:pPr marL="285750" lvl="0" indent="-285750">
              <a:buFont typeface="Wingdings" panose="05000000000000000000" pitchFamily="2" charset="2"/>
              <a:buChar char="§"/>
            </a:pPr>
            <a:endParaRPr lang="en-US" b="1" dirty="0" smtClean="0"/>
          </a:p>
          <a:p>
            <a:pPr marL="285750" lvl="0" indent="-285750">
              <a:buFont typeface="Wingdings" panose="05000000000000000000" pitchFamily="2" charset="2"/>
              <a:buChar char="§"/>
            </a:pPr>
            <a:r>
              <a:rPr lang="en-US" b="1" dirty="0" smtClean="0"/>
              <a:t>Creation of Machine </a:t>
            </a:r>
            <a:r>
              <a:rPr lang="en-US" b="1" dirty="0"/>
              <a:t>Learning </a:t>
            </a:r>
            <a:r>
              <a:rPr lang="en-US" b="1" dirty="0" smtClean="0"/>
              <a:t>Models</a:t>
            </a:r>
          </a:p>
          <a:p>
            <a:pPr marL="285750" lvl="0" indent="-285750">
              <a:buFont typeface="Wingdings" panose="05000000000000000000" pitchFamily="2" charset="2"/>
              <a:buChar char="§"/>
            </a:pPr>
            <a:endParaRPr lang="en-US" b="1" dirty="0"/>
          </a:p>
          <a:p>
            <a:pPr marL="285750" lvl="0" indent="-285750">
              <a:buFont typeface="Wingdings" panose="05000000000000000000" pitchFamily="2" charset="2"/>
              <a:buChar char="§"/>
            </a:pPr>
            <a:r>
              <a:rPr lang="en-US" b="1" dirty="0"/>
              <a:t>User </a:t>
            </a:r>
            <a:r>
              <a:rPr lang="en-US" b="1" dirty="0" smtClean="0"/>
              <a:t>Interface</a:t>
            </a:r>
          </a:p>
          <a:p>
            <a:pPr marL="285750" lvl="0" indent="-285750">
              <a:buFont typeface="Wingdings" panose="05000000000000000000" pitchFamily="2" charset="2"/>
              <a:buChar char="§"/>
            </a:pPr>
            <a:endParaRPr lang="en-US" b="1" dirty="0"/>
          </a:p>
          <a:p>
            <a:pPr marL="285750" lvl="0" indent="-285750">
              <a:buFont typeface="Wingdings" panose="05000000000000000000" pitchFamily="2" charset="2"/>
              <a:buChar char="§"/>
            </a:pPr>
            <a:r>
              <a:rPr lang="en-US" b="1" dirty="0"/>
              <a:t>Testing and </a:t>
            </a:r>
            <a:r>
              <a:rPr lang="en-US" b="1" dirty="0" smtClean="0"/>
              <a:t>Validation</a:t>
            </a:r>
          </a:p>
          <a:p>
            <a:pPr marL="285750" lvl="0" indent="-285750">
              <a:buFont typeface="Wingdings" panose="05000000000000000000" pitchFamily="2" charset="2"/>
              <a:buChar char="§"/>
            </a:pPr>
            <a:endParaRPr lang="en-US" b="1" dirty="0"/>
          </a:p>
          <a:p>
            <a:pPr marL="285750" lvl="0" indent="-285750">
              <a:buFont typeface="Wingdings" panose="05000000000000000000" pitchFamily="2" charset="2"/>
              <a:buChar char="§"/>
            </a:pPr>
            <a:r>
              <a:rPr lang="en-US" b="1" dirty="0"/>
              <a:t>Scalability and </a:t>
            </a:r>
            <a:r>
              <a:rPr lang="en-US" b="1" dirty="0" smtClean="0"/>
              <a:t>Sustainability</a:t>
            </a:r>
          </a:p>
          <a:p>
            <a:pPr marL="285750" lvl="0" indent="-285750">
              <a:buFont typeface="Wingdings" panose="05000000000000000000" pitchFamily="2" charset="2"/>
              <a:buChar char="§"/>
            </a:pPr>
            <a:endParaRPr lang="en-US" b="1" dirty="0"/>
          </a:p>
          <a:p>
            <a:pPr marL="285750" lvl="0" indent="-285750">
              <a:buFont typeface="Wingdings" panose="05000000000000000000" pitchFamily="2" charset="2"/>
              <a:buChar char="§"/>
            </a:pPr>
            <a:r>
              <a:rPr lang="en-US" b="1" dirty="0"/>
              <a:t>Future Enhancements</a:t>
            </a:r>
            <a:endParaRPr dirty="0"/>
          </a:p>
        </p:txBody>
      </p:sp>
      <p:sp>
        <p:nvSpPr>
          <p:cNvPr id="365" name="Google Shape;365;p39"/>
          <p:cNvSpPr/>
          <p:nvPr/>
        </p:nvSpPr>
        <p:spPr>
          <a:xfrm rot="6255445">
            <a:off x="282061" y="247259"/>
            <a:ext cx="289000" cy="268528"/>
          </a:xfrm>
          <a:custGeom>
            <a:avLst/>
            <a:gdLst/>
            <a:ahLst/>
            <a:cxnLst/>
            <a:rect l="l" t="t" r="r" b="b"/>
            <a:pathLst>
              <a:path w="7389" h="6866" extrusionOk="0">
                <a:moveTo>
                  <a:pt x="5386" y="1"/>
                </a:moveTo>
                <a:cubicBezTo>
                  <a:pt x="5126" y="1"/>
                  <a:pt x="4886" y="107"/>
                  <a:pt x="4660" y="301"/>
                </a:cubicBezTo>
                <a:cubicBezTo>
                  <a:pt x="4500" y="445"/>
                  <a:pt x="4325" y="572"/>
                  <a:pt x="4165" y="684"/>
                </a:cubicBezTo>
                <a:cubicBezTo>
                  <a:pt x="2969" y="1450"/>
                  <a:pt x="1756" y="2232"/>
                  <a:pt x="559" y="2998"/>
                </a:cubicBezTo>
                <a:cubicBezTo>
                  <a:pt x="511" y="3029"/>
                  <a:pt x="464" y="3077"/>
                  <a:pt x="432" y="3109"/>
                </a:cubicBezTo>
                <a:cubicBezTo>
                  <a:pt x="113" y="3412"/>
                  <a:pt x="1" y="3827"/>
                  <a:pt x="160" y="4114"/>
                </a:cubicBezTo>
                <a:cubicBezTo>
                  <a:pt x="290" y="4326"/>
                  <a:pt x="532" y="4451"/>
                  <a:pt x="823" y="4451"/>
                </a:cubicBezTo>
                <a:cubicBezTo>
                  <a:pt x="926" y="4451"/>
                  <a:pt x="1036" y="4435"/>
                  <a:pt x="1150" y="4402"/>
                </a:cubicBezTo>
                <a:cubicBezTo>
                  <a:pt x="1245" y="4370"/>
                  <a:pt x="1325" y="4338"/>
                  <a:pt x="1421" y="4274"/>
                </a:cubicBezTo>
                <a:cubicBezTo>
                  <a:pt x="1947" y="3971"/>
                  <a:pt x="2474" y="3652"/>
                  <a:pt x="3001" y="3333"/>
                </a:cubicBezTo>
                <a:cubicBezTo>
                  <a:pt x="3096" y="3269"/>
                  <a:pt x="3208" y="3205"/>
                  <a:pt x="3320" y="3141"/>
                </a:cubicBezTo>
                <a:lnTo>
                  <a:pt x="3320" y="3141"/>
                </a:lnTo>
                <a:cubicBezTo>
                  <a:pt x="3320" y="3333"/>
                  <a:pt x="3272" y="3476"/>
                  <a:pt x="3224" y="3604"/>
                </a:cubicBezTo>
                <a:cubicBezTo>
                  <a:pt x="3080" y="4051"/>
                  <a:pt x="2921" y="4481"/>
                  <a:pt x="2777" y="4928"/>
                </a:cubicBezTo>
                <a:cubicBezTo>
                  <a:pt x="2729" y="5088"/>
                  <a:pt x="2713" y="5279"/>
                  <a:pt x="2713" y="5439"/>
                </a:cubicBezTo>
                <a:cubicBezTo>
                  <a:pt x="2697" y="5902"/>
                  <a:pt x="2969" y="6253"/>
                  <a:pt x="3368" y="6332"/>
                </a:cubicBezTo>
                <a:cubicBezTo>
                  <a:pt x="3444" y="6348"/>
                  <a:pt x="3519" y="6355"/>
                  <a:pt x="3590" y="6355"/>
                </a:cubicBezTo>
                <a:cubicBezTo>
                  <a:pt x="3964" y="6355"/>
                  <a:pt x="4257" y="6149"/>
                  <a:pt x="4405" y="5774"/>
                </a:cubicBezTo>
                <a:cubicBezTo>
                  <a:pt x="4596" y="5327"/>
                  <a:pt x="4772" y="4864"/>
                  <a:pt x="4947" y="4418"/>
                </a:cubicBezTo>
                <a:cubicBezTo>
                  <a:pt x="4995" y="4434"/>
                  <a:pt x="5027" y="4434"/>
                  <a:pt x="5075" y="4434"/>
                </a:cubicBezTo>
                <a:cubicBezTo>
                  <a:pt x="5218" y="4960"/>
                  <a:pt x="5378" y="5471"/>
                  <a:pt x="5538" y="5981"/>
                </a:cubicBezTo>
                <a:cubicBezTo>
                  <a:pt x="5585" y="6141"/>
                  <a:pt x="5649" y="6316"/>
                  <a:pt x="5745" y="6444"/>
                </a:cubicBezTo>
                <a:cubicBezTo>
                  <a:pt x="5923" y="6717"/>
                  <a:pt x="6206" y="6866"/>
                  <a:pt x="6490" y="6866"/>
                </a:cubicBezTo>
                <a:cubicBezTo>
                  <a:pt x="6589" y="6866"/>
                  <a:pt x="6688" y="6848"/>
                  <a:pt x="6782" y="6811"/>
                </a:cubicBezTo>
                <a:cubicBezTo>
                  <a:pt x="7149" y="6651"/>
                  <a:pt x="7388" y="6237"/>
                  <a:pt x="7293" y="5806"/>
                </a:cubicBezTo>
                <a:cubicBezTo>
                  <a:pt x="7165" y="5279"/>
                  <a:pt x="6958" y="4769"/>
                  <a:pt x="6846" y="4242"/>
                </a:cubicBezTo>
                <a:cubicBezTo>
                  <a:pt x="6623" y="3173"/>
                  <a:pt x="6415" y="2104"/>
                  <a:pt x="6272" y="1019"/>
                </a:cubicBezTo>
                <a:cubicBezTo>
                  <a:pt x="6208" y="620"/>
                  <a:pt x="6208" y="253"/>
                  <a:pt x="5777" y="78"/>
                </a:cubicBezTo>
                <a:cubicBezTo>
                  <a:pt x="5642" y="26"/>
                  <a:pt x="5512" y="1"/>
                  <a:pt x="5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237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8"/>
          <p:cNvSpPr/>
          <p:nvPr/>
        </p:nvSpPr>
        <p:spPr>
          <a:xfrm>
            <a:off x="4514839" y="-1158572"/>
            <a:ext cx="2110633" cy="2189228"/>
          </a:xfrm>
          <a:custGeom>
            <a:avLst/>
            <a:gdLst/>
            <a:ahLst/>
            <a:cxnLst/>
            <a:rect l="l" t="t" r="r" b="b"/>
            <a:pathLst>
              <a:path w="52608" h="54567" extrusionOk="0">
                <a:moveTo>
                  <a:pt x="32311" y="1485"/>
                </a:moveTo>
                <a:cubicBezTo>
                  <a:pt x="32582" y="2075"/>
                  <a:pt x="32694" y="2633"/>
                  <a:pt x="32678" y="3176"/>
                </a:cubicBezTo>
                <a:cubicBezTo>
                  <a:pt x="32630" y="4389"/>
                  <a:pt x="32550" y="5617"/>
                  <a:pt x="32407" y="6814"/>
                </a:cubicBezTo>
                <a:cubicBezTo>
                  <a:pt x="32263" y="8106"/>
                  <a:pt x="32072" y="9383"/>
                  <a:pt x="31848" y="10659"/>
                </a:cubicBezTo>
                <a:cubicBezTo>
                  <a:pt x="31657" y="11744"/>
                  <a:pt x="31434" y="12829"/>
                  <a:pt x="31194" y="13898"/>
                </a:cubicBezTo>
                <a:cubicBezTo>
                  <a:pt x="30716" y="15957"/>
                  <a:pt x="30221" y="17999"/>
                  <a:pt x="29726" y="20041"/>
                </a:cubicBezTo>
                <a:cubicBezTo>
                  <a:pt x="29503" y="20903"/>
                  <a:pt x="29264" y="21765"/>
                  <a:pt x="29040" y="22626"/>
                </a:cubicBezTo>
                <a:cubicBezTo>
                  <a:pt x="28912" y="23121"/>
                  <a:pt x="29311" y="23775"/>
                  <a:pt x="29822" y="23839"/>
                </a:cubicBezTo>
                <a:cubicBezTo>
                  <a:pt x="29950" y="23839"/>
                  <a:pt x="30141" y="23695"/>
                  <a:pt x="30237" y="23552"/>
                </a:cubicBezTo>
                <a:cubicBezTo>
                  <a:pt x="30492" y="23217"/>
                  <a:pt x="30700" y="22866"/>
                  <a:pt x="30923" y="22499"/>
                </a:cubicBezTo>
                <a:cubicBezTo>
                  <a:pt x="32168" y="20504"/>
                  <a:pt x="33604" y="18621"/>
                  <a:pt x="35215" y="16898"/>
                </a:cubicBezTo>
                <a:cubicBezTo>
                  <a:pt x="37385" y="14600"/>
                  <a:pt x="39794" y="12574"/>
                  <a:pt x="42507" y="10947"/>
                </a:cubicBezTo>
                <a:cubicBezTo>
                  <a:pt x="43097" y="10595"/>
                  <a:pt x="43752" y="10388"/>
                  <a:pt x="44390" y="10117"/>
                </a:cubicBezTo>
                <a:cubicBezTo>
                  <a:pt x="44517" y="10069"/>
                  <a:pt x="44661" y="10069"/>
                  <a:pt x="44837" y="10053"/>
                </a:cubicBezTo>
                <a:lnTo>
                  <a:pt x="44837" y="10053"/>
                </a:lnTo>
                <a:cubicBezTo>
                  <a:pt x="44932" y="10707"/>
                  <a:pt x="44757" y="11298"/>
                  <a:pt x="44549" y="11840"/>
                </a:cubicBezTo>
                <a:cubicBezTo>
                  <a:pt x="43975" y="13292"/>
                  <a:pt x="43161" y="14616"/>
                  <a:pt x="42204" y="15829"/>
                </a:cubicBezTo>
                <a:cubicBezTo>
                  <a:pt x="41135" y="17169"/>
                  <a:pt x="40034" y="18494"/>
                  <a:pt x="38869" y="19754"/>
                </a:cubicBezTo>
                <a:cubicBezTo>
                  <a:pt x="38007" y="20712"/>
                  <a:pt x="37034" y="21557"/>
                  <a:pt x="36125" y="22451"/>
                </a:cubicBezTo>
                <a:cubicBezTo>
                  <a:pt x="35167" y="23376"/>
                  <a:pt x="34226" y="24302"/>
                  <a:pt x="33300" y="25259"/>
                </a:cubicBezTo>
                <a:cubicBezTo>
                  <a:pt x="32917" y="25642"/>
                  <a:pt x="32566" y="26057"/>
                  <a:pt x="32215" y="26472"/>
                </a:cubicBezTo>
                <a:cubicBezTo>
                  <a:pt x="31976" y="26759"/>
                  <a:pt x="32040" y="26982"/>
                  <a:pt x="32279" y="27269"/>
                </a:cubicBezTo>
                <a:cubicBezTo>
                  <a:pt x="32545" y="27570"/>
                  <a:pt x="32810" y="27674"/>
                  <a:pt x="33075" y="27674"/>
                </a:cubicBezTo>
                <a:cubicBezTo>
                  <a:pt x="33416" y="27674"/>
                  <a:pt x="33757" y="27502"/>
                  <a:pt x="34098" y="27349"/>
                </a:cubicBezTo>
                <a:cubicBezTo>
                  <a:pt x="35758" y="26599"/>
                  <a:pt x="37385" y="25786"/>
                  <a:pt x="39076" y="25115"/>
                </a:cubicBezTo>
                <a:cubicBezTo>
                  <a:pt x="40656" y="24509"/>
                  <a:pt x="42268" y="23967"/>
                  <a:pt x="43911" y="23568"/>
                </a:cubicBezTo>
                <a:cubicBezTo>
                  <a:pt x="45172" y="23265"/>
                  <a:pt x="46496" y="23137"/>
                  <a:pt x="47788" y="23073"/>
                </a:cubicBezTo>
                <a:cubicBezTo>
                  <a:pt x="47994" y="23061"/>
                  <a:pt x="48199" y="23054"/>
                  <a:pt x="48405" y="23054"/>
                </a:cubicBezTo>
                <a:cubicBezTo>
                  <a:pt x="49255" y="23054"/>
                  <a:pt x="50103" y="23173"/>
                  <a:pt x="50900" y="23520"/>
                </a:cubicBezTo>
                <a:cubicBezTo>
                  <a:pt x="51267" y="23679"/>
                  <a:pt x="51363" y="23871"/>
                  <a:pt x="51267" y="24270"/>
                </a:cubicBezTo>
                <a:cubicBezTo>
                  <a:pt x="51027" y="25179"/>
                  <a:pt x="50389" y="25786"/>
                  <a:pt x="49639" y="26232"/>
                </a:cubicBezTo>
                <a:cubicBezTo>
                  <a:pt x="48666" y="26807"/>
                  <a:pt x="47645" y="27333"/>
                  <a:pt x="46608" y="27764"/>
                </a:cubicBezTo>
                <a:cubicBezTo>
                  <a:pt x="45475" y="28259"/>
                  <a:pt x="44310" y="28674"/>
                  <a:pt x="43113" y="29025"/>
                </a:cubicBezTo>
                <a:cubicBezTo>
                  <a:pt x="41246" y="29567"/>
                  <a:pt x="39332" y="30014"/>
                  <a:pt x="37401" y="30317"/>
                </a:cubicBezTo>
                <a:cubicBezTo>
                  <a:pt x="36013" y="30525"/>
                  <a:pt x="34625" y="30668"/>
                  <a:pt x="33237" y="30684"/>
                </a:cubicBezTo>
                <a:cubicBezTo>
                  <a:pt x="32965" y="30684"/>
                  <a:pt x="32678" y="30907"/>
                  <a:pt x="32455" y="31083"/>
                </a:cubicBezTo>
                <a:cubicBezTo>
                  <a:pt x="32391" y="31131"/>
                  <a:pt x="32471" y="31450"/>
                  <a:pt x="32566" y="31594"/>
                </a:cubicBezTo>
                <a:cubicBezTo>
                  <a:pt x="32838" y="31945"/>
                  <a:pt x="33300" y="32056"/>
                  <a:pt x="33667" y="32280"/>
                </a:cubicBezTo>
                <a:cubicBezTo>
                  <a:pt x="34609" y="32854"/>
                  <a:pt x="35550" y="33476"/>
                  <a:pt x="36428" y="34162"/>
                </a:cubicBezTo>
                <a:cubicBezTo>
                  <a:pt x="37720" y="35184"/>
                  <a:pt x="38997" y="36237"/>
                  <a:pt x="40209" y="37354"/>
                </a:cubicBezTo>
                <a:cubicBezTo>
                  <a:pt x="41246" y="38311"/>
                  <a:pt x="42236" y="39348"/>
                  <a:pt x="43145" y="40417"/>
                </a:cubicBezTo>
                <a:cubicBezTo>
                  <a:pt x="44326" y="41821"/>
                  <a:pt x="45411" y="43321"/>
                  <a:pt x="46001" y="45092"/>
                </a:cubicBezTo>
                <a:cubicBezTo>
                  <a:pt x="46049" y="45204"/>
                  <a:pt x="46081" y="45332"/>
                  <a:pt x="46145" y="45555"/>
                </a:cubicBezTo>
                <a:cubicBezTo>
                  <a:pt x="45698" y="45316"/>
                  <a:pt x="45315" y="45156"/>
                  <a:pt x="44964" y="44933"/>
                </a:cubicBezTo>
                <a:cubicBezTo>
                  <a:pt x="43401" y="43943"/>
                  <a:pt x="41853" y="42986"/>
                  <a:pt x="40321" y="41949"/>
                </a:cubicBezTo>
                <a:cubicBezTo>
                  <a:pt x="38725" y="40864"/>
                  <a:pt x="37130" y="39731"/>
                  <a:pt x="35582" y="38534"/>
                </a:cubicBezTo>
                <a:cubicBezTo>
                  <a:pt x="34577" y="37769"/>
                  <a:pt x="33635" y="36875"/>
                  <a:pt x="32726" y="35981"/>
                </a:cubicBezTo>
                <a:cubicBezTo>
                  <a:pt x="32088" y="35375"/>
                  <a:pt x="31529" y="34673"/>
                  <a:pt x="30955" y="34019"/>
                </a:cubicBezTo>
                <a:cubicBezTo>
                  <a:pt x="30827" y="33869"/>
                  <a:pt x="30636" y="33793"/>
                  <a:pt x="30451" y="33793"/>
                </a:cubicBezTo>
                <a:cubicBezTo>
                  <a:pt x="30243" y="33793"/>
                  <a:pt x="30042" y="33889"/>
                  <a:pt x="29950" y="34083"/>
                </a:cubicBezTo>
                <a:cubicBezTo>
                  <a:pt x="29886" y="34194"/>
                  <a:pt x="29950" y="34434"/>
                  <a:pt x="30045" y="34545"/>
                </a:cubicBezTo>
                <a:cubicBezTo>
                  <a:pt x="30700" y="35519"/>
                  <a:pt x="31418" y="36444"/>
                  <a:pt x="32040" y="37433"/>
                </a:cubicBezTo>
                <a:cubicBezTo>
                  <a:pt x="33173" y="39221"/>
                  <a:pt x="34258" y="41024"/>
                  <a:pt x="35024" y="43018"/>
                </a:cubicBezTo>
                <a:cubicBezTo>
                  <a:pt x="35614" y="44566"/>
                  <a:pt x="36061" y="46145"/>
                  <a:pt x="36300" y="47773"/>
                </a:cubicBezTo>
                <a:cubicBezTo>
                  <a:pt x="36412" y="48571"/>
                  <a:pt x="36316" y="49416"/>
                  <a:pt x="36300" y="50230"/>
                </a:cubicBezTo>
                <a:cubicBezTo>
                  <a:pt x="36268" y="50821"/>
                  <a:pt x="36141" y="51379"/>
                  <a:pt x="35821" y="51890"/>
                </a:cubicBezTo>
                <a:cubicBezTo>
                  <a:pt x="35702" y="52082"/>
                  <a:pt x="35630" y="52169"/>
                  <a:pt x="35521" y="52169"/>
                </a:cubicBezTo>
                <a:cubicBezTo>
                  <a:pt x="35441" y="52169"/>
                  <a:pt x="35339" y="52121"/>
                  <a:pt x="35183" y="52033"/>
                </a:cubicBezTo>
                <a:cubicBezTo>
                  <a:pt x="34545" y="51666"/>
                  <a:pt x="34162" y="51060"/>
                  <a:pt x="33731" y="50501"/>
                </a:cubicBezTo>
                <a:cubicBezTo>
                  <a:pt x="32487" y="48842"/>
                  <a:pt x="31593" y="46991"/>
                  <a:pt x="30700" y="45124"/>
                </a:cubicBezTo>
                <a:cubicBezTo>
                  <a:pt x="30141" y="43975"/>
                  <a:pt x="29662" y="42779"/>
                  <a:pt x="29279" y="41550"/>
                </a:cubicBezTo>
                <a:cubicBezTo>
                  <a:pt x="28737" y="39843"/>
                  <a:pt x="28354" y="38088"/>
                  <a:pt x="28370" y="36269"/>
                </a:cubicBezTo>
                <a:cubicBezTo>
                  <a:pt x="28370" y="36061"/>
                  <a:pt x="28306" y="35854"/>
                  <a:pt x="28274" y="35646"/>
                </a:cubicBezTo>
                <a:cubicBezTo>
                  <a:pt x="28248" y="35408"/>
                  <a:pt x="28111" y="35279"/>
                  <a:pt x="27919" y="35279"/>
                </a:cubicBezTo>
                <a:cubicBezTo>
                  <a:pt x="27880" y="35279"/>
                  <a:pt x="27839" y="35285"/>
                  <a:pt x="27796" y="35295"/>
                </a:cubicBezTo>
                <a:cubicBezTo>
                  <a:pt x="27556" y="35359"/>
                  <a:pt x="27253" y="35455"/>
                  <a:pt x="27285" y="35806"/>
                </a:cubicBezTo>
                <a:cubicBezTo>
                  <a:pt x="27301" y="36141"/>
                  <a:pt x="27381" y="36460"/>
                  <a:pt x="27365" y="36779"/>
                </a:cubicBezTo>
                <a:cubicBezTo>
                  <a:pt x="27301" y="37864"/>
                  <a:pt x="27285" y="38949"/>
                  <a:pt x="27125" y="40018"/>
                </a:cubicBezTo>
                <a:cubicBezTo>
                  <a:pt x="26854" y="41710"/>
                  <a:pt x="26535" y="43417"/>
                  <a:pt x="26168" y="45108"/>
                </a:cubicBezTo>
                <a:cubicBezTo>
                  <a:pt x="25961" y="46050"/>
                  <a:pt x="25610" y="46975"/>
                  <a:pt x="25290" y="47885"/>
                </a:cubicBezTo>
                <a:cubicBezTo>
                  <a:pt x="24652" y="49767"/>
                  <a:pt x="23487" y="51331"/>
                  <a:pt x="22259" y="52847"/>
                </a:cubicBezTo>
                <a:cubicBezTo>
                  <a:pt x="22067" y="53070"/>
                  <a:pt x="21876" y="53278"/>
                  <a:pt x="21684" y="53501"/>
                </a:cubicBezTo>
                <a:lnTo>
                  <a:pt x="21525" y="53453"/>
                </a:lnTo>
                <a:cubicBezTo>
                  <a:pt x="21461" y="53134"/>
                  <a:pt x="21349" y="52831"/>
                  <a:pt x="21317" y="52512"/>
                </a:cubicBezTo>
                <a:cubicBezTo>
                  <a:pt x="21174" y="50900"/>
                  <a:pt x="21238" y="49289"/>
                  <a:pt x="21445" y="47677"/>
                </a:cubicBezTo>
                <a:cubicBezTo>
                  <a:pt x="21621" y="46177"/>
                  <a:pt x="21796" y="44677"/>
                  <a:pt x="22020" y="43194"/>
                </a:cubicBezTo>
                <a:cubicBezTo>
                  <a:pt x="22147" y="42268"/>
                  <a:pt x="22323" y="41343"/>
                  <a:pt x="22530" y="40433"/>
                </a:cubicBezTo>
                <a:cubicBezTo>
                  <a:pt x="22961" y="38534"/>
                  <a:pt x="23424" y="36652"/>
                  <a:pt x="23870" y="34753"/>
                </a:cubicBezTo>
                <a:cubicBezTo>
                  <a:pt x="23966" y="34370"/>
                  <a:pt x="24046" y="33971"/>
                  <a:pt x="24094" y="33556"/>
                </a:cubicBezTo>
                <a:cubicBezTo>
                  <a:pt x="24110" y="33413"/>
                  <a:pt x="24046" y="33205"/>
                  <a:pt x="23950" y="33125"/>
                </a:cubicBezTo>
                <a:cubicBezTo>
                  <a:pt x="23883" y="33092"/>
                  <a:pt x="23784" y="33071"/>
                  <a:pt x="23690" y="33071"/>
                </a:cubicBezTo>
                <a:cubicBezTo>
                  <a:pt x="23606" y="33071"/>
                  <a:pt x="23524" y="33088"/>
                  <a:pt x="23472" y="33125"/>
                </a:cubicBezTo>
                <a:cubicBezTo>
                  <a:pt x="23216" y="33301"/>
                  <a:pt x="22993" y="33524"/>
                  <a:pt x="22833" y="33780"/>
                </a:cubicBezTo>
                <a:cubicBezTo>
                  <a:pt x="22402" y="34466"/>
                  <a:pt x="22083" y="35216"/>
                  <a:pt x="21621" y="35886"/>
                </a:cubicBezTo>
                <a:cubicBezTo>
                  <a:pt x="20855" y="37019"/>
                  <a:pt x="20073" y="38151"/>
                  <a:pt x="19179" y="39189"/>
                </a:cubicBezTo>
                <a:cubicBezTo>
                  <a:pt x="17568" y="41055"/>
                  <a:pt x="15653" y="42539"/>
                  <a:pt x="13339" y="43449"/>
                </a:cubicBezTo>
                <a:cubicBezTo>
                  <a:pt x="12223" y="43880"/>
                  <a:pt x="11106" y="44199"/>
                  <a:pt x="9909" y="44247"/>
                </a:cubicBezTo>
                <a:cubicBezTo>
                  <a:pt x="9873" y="44249"/>
                  <a:pt x="9838" y="44251"/>
                  <a:pt x="9802" y="44251"/>
                </a:cubicBezTo>
                <a:cubicBezTo>
                  <a:pt x="9630" y="44251"/>
                  <a:pt x="9458" y="44220"/>
                  <a:pt x="9287" y="44167"/>
                </a:cubicBezTo>
                <a:cubicBezTo>
                  <a:pt x="8728" y="43991"/>
                  <a:pt x="8616" y="43736"/>
                  <a:pt x="8888" y="43210"/>
                </a:cubicBezTo>
                <a:cubicBezTo>
                  <a:pt x="9542" y="41885"/>
                  <a:pt x="10547" y="40832"/>
                  <a:pt x="11568" y="39811"/>
                </a:cubicBezTo>
                <a:cubicBezTo>
                  <a:pt x="12526" y="38854"/>
                  <a:pt x="13515" y="37912"/>
                  <a:pt x="14552" y="37051"/>
                </a:cubicBezTo>
                <a:cubicBezTo>
                  <a:pt x="15781" y="36029"/>
                  <a:pt x="17057" y="35024"/>
                  <a:pt x="18382" y="34099"/>
                </a:cubicBezTo>
                <a:cubicBezTo>
                  <a:pt x="20025" y="32950"/>
                  <a:pt x="21748" y="31881"/>
                  <a:pt x="23440" y="30780"/>
                </a:cubicBezTo>
                <a:cubicBezTo>
                  <a:pt x="23791" y="30556"/>
                  <a:pt x="23966" y="29759"/>
                  <a:pt x="23695" y="29455"/>
                </a:cubicBezTo>
                <a:cubicBezTo>
                  <a:pt x="23578" y="29324"/>
                  <a:pt x="23327" y="29246"/>
                  <a:pt x="23127" y="29246"/>
                </a:cubicBezTo>
                <a:cubicBezTo>
                  <a:pt x="23108" y="29246"/>
                  <a:pt x="23090" y="29247"/>
                  <a:pt x="23073" y="29248"/>
                </a:cubicBezTo>
                <a:cubicBezTo>
                  <a:pt x="22402" y="29296"/>
                  <a:pt x="21748" y="29376"/>
                  <a:pt x="21110" y="29503"/>
                </a:cubicBezTo>
                <a:cubicBezTo>
                  <a:pt x="19658" y="29775"/>
                  <a:pt x="18238" y="30158"/>
                  <a:pt x="16802" y="30397"/>
                </a:cubicBezTo>
                <a:cubicBezTo>
                  <a:pt x="15255" y="30653"/>
                  <a:pt x="13700" y="30790"/>
                  <a:pt x="12137" y="30790"/>
                </a:cubicBezTo>
                <a:cubicBezTo>
                  <a:pt x="11555" y="30790"/>
                  <a:pt x="10972" y="30771"/>
                  <a:pt x="10388" y="30732"/>
                </a:cubicBezTo>
                <a:cubicBezTo>
                  <a:pt x="9015" y="30636"/>
                  <a:pt x="7659" y="30493"/>
                  <a:pt x="6319" y="30173"/>
                </a:cubicBezTo>
                <a:cubicBezTo>
                  <a:pt x="5026" y="29854"/>
                  <a:pt x="3782" y="29408"/>
                  <a:pt x="2665" y="28690"/>
                </a:cubicBezTo>
                <a:cubicBezTo>
                  <a:pt x="2202" y="28402"/>
                  <a:pt x="1819" y="27988"/>
                  <a:pt x="1420" y="27636"/>
                </a:cubicBezTo>
                <a:cubicBezTo>
                  <a:pt x="1229" y="27477"/>
                  <a:pt x="1245" y="27317"/>
                  <a:pt x="1436" y="27142"/>
                </a:cubicBezTo>
                <a:cubicBezTo>
                  <a:pt x="1947" y="26631"/>
                  <a:pt x="2633" y="26472"/>
                  <a:pt x="3287" y="26328"/>
                </a:cubicBezTo>
                <a:cubicBezTo>
                  <a:pt x="4409" y="26104"/>
                  <a:pt x="5539" y="26027"/>
                  <a:pt x="6673" y="26027"/>
                </a:cubicBezTo>
                <a:cubicBezTo>
                  <a:pt x="7717" y="26027"/>
                  <a:pt x="8765" y="26092"/>
                  <a:pt x="9813" y="26169"/>
                </a:cubicBezTo>
                <a:cubicBezTo>
                  <a:pt x="11249" y="26280"/>
                  <a:pt x="12701" y="26440"/>
                  <a:pt x="14137" y="26615"/>
                </a:cubicBezTo>
                <a:cubicBezTo>
                  <a:pt x="15525" y="26775"/>
                  <a:pt x="16898" y="26966"/>
                  <a:pt x="18270" y="27222"/>
                </a:cubicBezTo>
                <a:cubicBezTo>
                  <a:pt x="19818" y="27493"/>
                  <a:pt x="21349" y="27860"/>
                  <a:pt x="22897" y="28179"/>
                </a:cubicBezTo>
                <a:cubicBezTo>
                  <a:pt x="22983" y="28198"/>
                  <a:pt x="23054" y="28209"/>
                  <a:pt x="23114" y="28209"/>
                </a:cubicBezTo>
                <a:cubicBezTo>
                  <a:pt x="23300" y="28209"/>
                  <a:pt x="23375" y="28105"/>
                  <a:pt x="23424" y="27828"/>
                </a:cubicBezTo>
                <a:cubicBezTo>
                  <a:pt x="23456" y="27605"/>
                  <a:pt x="23487" y="27381"/>
                  <a:pt x="23456" y="27174"/>
                </a:cubicBezTo>
                <a:cubicBezTo>
                  <a:pt x="23440" y="27046"/>
                  <a:pt x="23296" y="26902"/>
                  <a:pt x="23184" y="26823"/>
                </a:cubicBezTo>
                <a:cubicBezTo>
                  <a:pt x="23009" y="26695"/>
                  <a:pt x="22785" y="26631"/>
                  <a:pt x="22610" y="26488"/>
                </a:cubicBezTo>
                <a:cubicBezTo>
                  <a:pt x="21716" y="25786"/>
                  <a:pt x="20823" y="25084"/>
                  <a:pt x="19961" y="24350"/>
                </a:cubicBezTo>
                <a:cubicBezTo>
                  <a:pt x="18733" y="23296"/>
                  <a:pt x="17504" y="22243"/>
                  <a:pt x="16307" y="21158"/>
                </a:cubicBezTo>
                <a:cubicBezTo>
                  <a:pt x="15525" y="20456"/>
                  <a:pt x="14760" y="19722"/>
                  <a:pt x="14042" y="18940"/>
                </a:cubicBezTo>
                <a:cubicBezTo>
                  <a:pt x="12717" y="17536"/>
                  <a:pt x="11441" y="16052"/>
                  <a:pt x="10483" y="14361"/>
                </a:cubicBezTo>
                <a:cubicBezTo>
                  <a:pt x="9813" y="13196"/>
                  <a:pt x="9191" y="12016"/>
                  <a:pt x="8808" y="10707"/>
                </a:cubicBezTo>
                <a:cubicBezTo>
                  <a:pt x="8696" y="10308"/>
                  <a:pt x="8728" y="9941"/>
                  <a:pt x="8936" y="9574"/>
                </a:cubicBezTo>
                <a:cubicBezTo>
                  <a:pt x="9071" y="9348"/>
                  <a:pt x="9351" y="9218"/>
                  <a:pt x="9621" y="9218"/>
                </a:cubicBezTo>
                <a:cubicBezTo>
                  <a:pt x="9733" y="9218"/>
                  <a:pt x="9843" y="9240"/>
                  <a:pt x="9941" y="9287"/>
                </a:cubicBezTo>
                <a:cubicBezTo>
                  <a:pt x="10675" y="9638"/>
                  <a:pt x="11233" y="10197"/>
                  <a:pt x="11760" y="10787"/>
                </a:cubicBezTo>
                <a:cubicBezTo>
                  <a:pt x="12574" y="11665"/>
                  <a:pt x="13387" y="12526"/>
                  <a:pt x="14201" y="13420"/>
                </a:cubicBezTo>
                <a:cubicBezTo>
                  <a:pt x="14791" y="14074"/>
                  <a:pt x="15366" y="14728"/>
                  <a:pt x="15972" y="15382"/>
                </a:cubicBezTo>
                <a:cubicBezTo>
                  <a:pt x="16898" y="16419"/>
                  <a:pt x="17855" y="17457"/>
                  <a:pt x="18796" y="18478"/>
                </a:cubicBezTo>
                <a:cubicBezTo>
                  <a:pt x="19483" y="19244"/>
                  <a:pt x="20169" y="20010"/>
                  <a:pt x="20871" y="20775"/>
                </a:cubicBezTo>
                <a:cubicBezTo>
                  <a:pt x="21796" y="21765"/>
                  <a:pt x="22722" y="22738"/>
                  <a:pt x="23631" y="23727"/>
                </a:cubicBezTo>
                <a:cubicBezTo>
                  <a:pt x="24110" y="24238"/>
                  <a:pt x="24557" y="24780"/>
                  <a:pt x="25019" y="25291"/>
                </a:cubicBezTo>
                <a:cubicBezTo>
                  <a:pt x="25099" y="25387"/>
                  <a:pt x="25211" y="25451"/>
                  <a:pt x="25338" y="25498"/>
                </a:cubicBezTo>
                <a:cubicBezTo>
                  <a:pt x="25418" y="25540"/>
                  <a:pt x="25487" y="25560"/>
                  <a:pt x="25548" y="25560"/>
                </a:cubicBezTo>
                <a:cubicBezTo>
                  <a:pt x="25696" y="25560"/>
                  <a:pt x="25792" y="25442"/>
                  <a:pt x="25849" y="25227"/>
                </a:cubicBezTo>
                <a:cubicBezTo>
                  <a:pt x="26088" y="24334"/>
                  <a:pt x="25737" y="23616"/>
                  <a:pt x="25195" y="22945"/>
                </a:cubicBezTo>
                <a:cubicBezTo>
                  <a:pt x="24812" y="22483"/>
                  <a:pt x="24349" y="22052"/>
                  <a:pt x="24014" y="21541"/>
                </a:cubicBezTo>
                <a:cubicBezTo>
                  <a:pt x="23599" y="20871"/>
                  <a:pt x="23248" y="20169"/>
                  <a:pt x="22929" y="19451"/>
                </a:cubicBezTo>
                <a:cubicBezTo>
                  <a:pt x="21764" y="16834"/>
                  <a:pt x="20887" y="14106"/>
                  <a:pt x="20089" y="11361"/>
                </a:cubicBezTo>
                <a:cubicBezTo>
                  <a:pt x="19626" y="9734"/>
                  <a:pt x="19323" y="8074"/>
                  <a:pt x="19195" y="6383"/>
                </a:cubicBezTo>
                <a:cubicBezTo>
                  <a:pt x="19131" y="5490"/>
                  <a:pt x="19084" y="4628"/>
                  <a:pt x="19291" y="3750"/>
                </a:cubicBezTo>
                <a:cubicBezTo>
                  <a:pt x="19307" y="3607"/>
                  <a:pt x="19371" y="3463"/>
                  <a:pt x="19419" y="3335"/>
                </a:cubicBezTo>
                <a:cubicBezTo>
                  <a:pt x="19451" y="3320"/>
                  <a:pt x="19483" y="3320"/>
                  <a:pt x="19530" y="3304"/>
                </a:cubicBezTo>
                <a:cubicBezTo>
                  <a:pt x="19706" y="3591"/>
                  <a:pt x="19913" y="3846"/>
                  <a:pt x="20057" y="4149"/>
                </a:cubicBezTo>
                <a:cubicBezTo>
                  <a:pt x="20711" y="5537"/>
                  <a:pt x="21381" y="6910"/>
                  <a:pt x="21956" y="8330"/>
                </a:cubicBezTo>
                <a:cubicBezTo>
                  <a:pt x="22610" y="10005"/>
                  <a:pt x="23168" y="11712"/>
                  <a:pt x="23743" y="13420"/>
                </a:cubicBezTo>
                <a:cubicBezTo>
                  <a:pt x="24142" y="14584"/>
                  <a:pt x="24541" y="15749"/>
                  <a:pt x="24844" y="16930"/>
                </a:cubicBezTo>
                <a:cubicBezTo>
                  <a:pt x="25306" y="18797"/>
                  <a:pt x="25737" y="20680"/>
                  <a:pt x="26088" y="22562"/>
                </a:cubicBezTo>
                <a:cubicBezTo>
                  <a:pt x="26184" y="23105"/>
                  <a:pt x="26391" y="23488"/>
                  <a:pt x="26806" y="23791"/>
                </a:cubicBezTo>
                <a:cubicBezTo>
                  <a:pt x="26941" y="23895"/>
                  <a:pt x="27056" y="23947"/>
                  <a:pt x="27148" y="23947"/>
                </a:cubicBezTo>
                <a:cubicBezTo>
                  <a:pt x="27296" y="23947"/>
                  <a:pt x="27381" y="23811"/>
                  <a:pt x="27381" y="23536"/>
                </a:cubicBezTo>
                <a:cubicBezTo>
                  <a:pt x="27413" y="22531"/>
                  <a:pt x="27397" y="21541"/>
                  <a:pt x="27397" y="20552"/>
                </a:cubicBezTo>
                <a:cubicBezTo>
                  <a:pt x="27397" y="18972"/>
                  <a:pt x="27333" y="17377"/>
                  <a:pt x="27413" y="15813"/>
                </a:cubicBezTo>
                <a:cubicBezTo>
                  <a:pt x="27508" y="14281"/>
                  <a:pt x="27684" y="12750"/>
                  <a:pt x="27939" y="11250"/>
                </a:cubicBezTo>
                <a:cubicBezTo>
                  <a:pt x="28179" y="9909"/>
                  <a:pt x="28498" y="8601"/>
                  <a:pt x="28912" y="7309"/>
                </a:cubicBezTo>
                <a:cubicBezTo>
                  <a:pt x="29503" y="5506"/>
                  <a:pt x="30253" y="3750"/>
                  <a:pt x="31465" y="2250"/>
                </a:cubicBezTo>
                <a:cubicBezTo>
                  <a:pt x="31689" y="1979"/>
                  <a:pt x="31992" y="1772"/>
                  <a:pt x="32311" y="1485"/>
                </a:cubicBezTo>
                <a:close/>
                <a:moveTo>
                  <a:pt x="32247" y="1"/>
                </a:moveTo>
                <a:cubicBezTo>
                  <a:pt x="32152" y="33"/>
                  <a:pt x="32056" y="96"/>
                  <a:pt x="31960" y="128"/>
                </a:cubicBezTo>
                <a:cubicBezTo>
                  <a:pt x="31258" y="384"/>
                  <a:pt x="30668" y="814"/>
                  <a:pt x="30189" y="1421"/>
                </a:cubicBezTo>
                <a:cubicBezTo>
                  <a:pt x="29248" y="2602"/>
                  <a:pt x="28593" y="3926"/>
                  <a:pt x="28083" y="5314"/>
                </a:cubicBezTo>
                <a:cubicBezTo>
                  <a:pt x="27748" y="6208"/>
                  <a:pt x="27413" y="7117"/>
                  <a:pt x="27173" y="8027"/>
                </a:cubicBezTo>
                <a:cubicBezTo>
                  <a:pt x="26742" y="9606"/>
                  <a:pt x="26407" y="11218"/>
                  <a:pt x="26296" y="12877"/>
                </a:cubicBezTo>
                <a:cubicBezTo>
                  <a:pt x="26248" y="13675"/>
                  <a:pt x="26168" y="14473"/>
                  <a:pt x="26104" y="15271"/>
                </a:cubicBezTo>
                <a:cubicBezTo>
                  <a:pt x="26072" y="15701"/>
                  <a:pt x="26056" y="16116"/>
                  <a:pt x="26009" y="16643"/>
                </a:cubicBezTo>
                <a:cubicBezTo>
                  <a:pt x="25929" y="16467"/>
                  <a:pt x="25881" y="16403"/>
                  <a:pt x="25849" y="16324"/>
                </a:cubicBezTo>
                <a:cubicBezTo>
                  <a:pt x="25019" y="13484"/>
                  <a:pt x="23998" y="10707"/>
                  <a:pt x="22897" y="7963"/>
                </a:cubicBezTo>
                <a:cubicBezTo>
                  <a:pt x="22243" y="6335"/>
                  <a:pt x="21541" y="4740"/>
                  <a:pt x="20663" y="3240"/>
                </a:cubicBezTo>
                <a:cubicBezTo>
                  <a:pt x="20472" y="2921"/>
                  <a:pt x="20264" y="2586"/>
                  <a:pt x="19977" y="2362"/>
                </a:cubicBezTo>
                <a:cubicBezTo>
                  <a:pt x="19837" y="2244"/>
                  <a:pt x="19665" y="2190"/>
                  <a:pt x="19487" y="2190"/>
                </a:cubicBezTo>
                <a:cubicBezTo>
                  <a:pt x="19019" y="2190"/>
                  <a:pt x="18510" y="2560"/>
                  <a:pt x="18429" y="3080"/>
                </a:cubicBezTo>
                <a:cubicBezTo>
                  <a:pt x="18350" y="3543"/>
                  <a:pt x="18286" y="4022"/>
                  <a:pt x="18286" y="4500"/>
                </a:cubicBezTo>
                <a:cubicBezTo>
                  <a:pt x="18302" y="5298"/>
                  <a:pt x="18302" y="6096"/>
                  <a:pt x="18429" y="6894"/>
                </a:cubicBezTo>
                <a:cubicBezTo>
                  <a:pt x="18621" y="8170"/>
                  <a:pt x="18812" y="9447"/>
                  <a:pt x="19163" y="10691"/>
                </a:cubicBezTo>
                <a:cubicBezTo>
                  <a:pt x="19626" y="12335"/>
                  <a:pt x="20201" y="13930"/>
                  <a:pt x="20775" y="15542"/>
                </a:cubicBezTo>
                <a:cubicBezTo>
                  <a:pt x="21110" y="16499"/>
                  <a:pt x="21509" y="17441"/>
                  <a:pt x="21892" y="18382"/>
                </a:cubicBezTo>
                <a:cubicBezTo>
                  <a:pt x="22083" y="18829"/>
                  <a:pt x="22275" y="19260"/>
                  <a:pt x="22466" y="19706"/>
                </a:cubicBezTo>
                <a:cubicBezTo>
                  <a:pt x="22355" y="19706"/>
                  <a:pt x="22307" y="19658"/>
                  <a:pt x="22259" y="19627"/>
                </a:cubicBezTo>
                <a:cubicBezTo>
                  <a:pt x="21732" y="19084"/>
                  <a:pt x="21206" y="18573"/>
                  <a:pt x="20695" y="18031"/>
                </a:cubicBezTo>
                <a:cubicBezTo>
                  <a:pt x="19850" y="17153"/>
                  <a:pt x="19020" y="16260"/>
                  <a:pt x="18190" y="15366"/>
                </a:cubicBezTo>
                <a:cubicBezTo>
                  <a:pt x="17360" y="14473"/>
                  <a:pt x="16531" y="13579"/>
                  <a:pt x="15685" y="12702"/>
                </a:cubicBezTo>
                <a:cubicBezTo>
                  <a:pt x="14903" y="11856"/>
                  <a:pt x="14073" y="11042"/>
                  <a:pt x="13292" y="10197"/>
                </a:cubicBezTo>
                <a:cubicBezTo>
                  <a:pt x="12574" y="9399"/>
                  <a:pt x="11808" y="8633"/>
                  <a:pt x="10898" y="8043"/>
                </a:cubicBezTo>
                <a:cubicBezTo>
                  <a:pt x="10430" y="7736"/>
                  <a:pt x="9961" y="7568"/>
                  <a:pt x="9493" y="7568"/>
                </a:cubicBezTo>
                <a:cubicBezTo>
                  <a:pt x="9036" y="7568"/>
                  <a:pt x="8579" y="7728"/>
                  <a:pt x="8122" y="8074"/>
                </a:cubicBezTo>
                <a:cubicBezTo>
                  <a:pt x="7420" y="8601"/>
                  <a:pt x="7244" y="9367"/>
                  <a:pt x="7340" y="10149"/>
                </a:cubicBezTo>
                <a:cubicBezTo>
                  <a:pt x="7420" y="10835"/>
                  <a:pt x="7643" y="11505"/>
                  <a:pt x="7898" y="12143"/>
                </a:cubicBezTo>
                <a:cubicBezTo>
                  <a:pt x="8808" y="14473"/>
                  <a:pt x="10212" y="16499"/>
                  <a:pt x="11856" y="18350"/>
                </a:cubicBezTo>
                <a:cubicBezTo>
                  <a:pt x="12717" y="19307"/>
                  <a:pt x="13659" y="20201"/>
                  <a:pt x="14584" y="21095"/>
                </a:cubicBezTo>
                <a:cubicBezTo>
                  <a:pt x="16259" y="22722"/>
                  <a:pt x="18078" y="24142"/>
                  <a:pt x="19977" y="25514"/>
                </a:cubicBezTo>
                <a:cubicBezTo>
                  <a:pt x="20328" y="25770"/>
                  <a:pt x="20663" y="26041"/>
                  <a:pt x="21094" y="26360"/>
                </a:cubicBezTo>
                <a:cubicBezTo>
                  <a:pt x="20903" y="26360"/>
                  <a:pt x="20839" y="26360"/>
                  <a:pt x="20759" y="26344"/>
                </a:cubicBezTo>
                <a:cubicBezTo>
                  <a:pt x="19786" y="26169"/>
                  <a:pt x="18828" y="25977"/>
                  <a:pt x="17855" y="25833"/>
                </a:cubicBezTo>
                <a:cubicBezTo>
                  <a:pt x="16275" y="25610"/>
                  <a:pt x="14680" y="25419"/>
                  <a:pt x="13084" y="25259"/>
                </a:cubicBezTo>
                <a:cubicBezTo>
                  <a:pt x="11489" y="25084"/>
                  <a:pt x="9877" y="24924"/>
                  <a:pt x="8265" y="24860"/>
                </a:cubicBezTo>
                <a:cubicBezTo>
                  <a:pt x="7721" y="24840"/>
                  <a:pt x="7176" y="24824"/>
                  <a:pt x="6630" y="24824"/>
                </a:cubicBezTo>
                <a:cubicBezTo>
                  <a:pt x="5479" y="24824"/>
                  <a:pt x="4328" y="24893"/>
                  <a:pt x="3191" y="25131"/>
                </a:cubicBezTo>
                <a:cubicBezTo>
                  <a:pt x="2266" y="25323"/>
                  <a:pt x="1372" y="25610"/>
                  <a:pt x="639" y="26232"/>
                </a:cubicBezTo>
                <a:cubicBezTo>
                  <a:pt x="112" y="26663"/>
                  <a:pt x="0" y="27317"/>
                  <a:pt x="335" y="27924"/>
                </a:cubicBezTo>
                <a:cubicBezTo>
                  <a:pt x="750" y="28658"/>
                  <a:pt x="1388" y="29184"/>
                  <a:pt x="2059" y="29631"/>
                </a:cubicBezTo>
                <a:cubicBezTo>
                  <a:pt x="3495" y="30588"/>
                  <a:pt x="5106" y="31195"/>
                  <a:pt x="6813" y="31498"/>
                </a:cubicBezTo>
                <a:cubicBezTo>
                  <a:pt x="8154" y="31737"/>
                  <a:pt x="9526" y="31913"/>
                  <a:pt x="10882" y="32008"/>
                </a:cubicBezTo>
                <a:cubicBezTo>
                  <a:pt x="11483" y="32054"/>
                  <a:pt x="12083" y="32076"/>
                  <a:pt x="12680" y="32076"/>
                </a:cubicBezTo>
                <a:cubicBezTo>
                  <a:pt x="15016" y="32076"/>
                  <a:pt x="17323" y="31744"/>
                  <a:pt x="19610" y="31211"/>
                </a:cubicBezTo>
                <a:cubicBezTo>
                  <a:pt x="19961" y="31131"/>
                  <a:pt x="20296" y="31067"/>
                  <a:pt x="20647" y="30987"/>
                </a:cubicBezTo>
                <a:cubicBezTo>
                  <a:pt x="20663" y="31019"/>
                  <a:pt x="20663" y="31051"/>
                  <a:pt x="20679" y="31083"/>
                </a:cubicBezTo>
                <a:cubicBezTo>
                  <a:pt x="20360" y="31290"/>
                  <a:pt x="20057" y="31498"/>
                  <a:pt x="19754" y="31705"/>
                </a:cubicBezTo>
                <a:cubicBezTo>
                  <a:pt x="17584" y="33109"/>
                  <a:pt x="15509" y="34625"/>
                  <a:pt x="13563" y="36317"/>
                </a:cubicBezTo>
                <a:cubicBezTo>
                  <a:pt x="11919" y="37753"/>
                  <a:pt x="10340" y="39252"/>
                  <a:pt x="8983" y="40960"/>
                </a:cubicBezTo>
                <a:cubicBezTo>
                  <a:pt x="8473" y="41614"/>
                  <a:pt x="7946" y="42252"/>
                  <a:pt x="7771" y="43098"/>
                </a:cubicBezTo>
                <a:cubicBezTo>
                  <a:pt x="7707" y="43433"/>
                  <a:pt x="7675" y="43880"/>
                  <a:pt x="7835" y="44167"/>
                </a:cubicBezTo>
                <a:cubicBezTo>
                  <a:pt x="8186" y="44853"/>
                  <a:pt x="8792" y="45300"/>
                  <a:pt x="9606" y="45348"/>
                </a:cubicBezTo>
                <a:cubicBezTo>
                  <a:pt x="9767" y="45360"/>
                  <a:pt x="9926" y="45365"/>
                  <a:pt x="10085" y="45365"/>
                </a:cubicBezTo>
                <a:cubicBezTo>
                  <a:pt x="11403" y="45365"/>
                  <a:pt x="12639" y="44969"/>
                  <a:pt x="13850" y="44470"/>
                </a:cubicBezTo>
                <a:cubicBezTo>
                  <a:pt x="15765" y="43688"/>
                  <a:pt x="17488" y="42555"/>
                  <a:pt x="18956" y="41087"/>
                </a:cubicBezTo>
                <a:cubicBezTo>
                  <a:pt x="19754" y="40290"/>
                  <a:pt x="20488" y="39396"/>
                  <a:pt x="21222" y="38534"/>
                </a:cubicBezTo>
                <a:cubicBezTo>
                  <a:pt x="21525" y="38183"/>
                  <a:pt x="21780" y="37800"/>
                  <a:pt x="22099" y="37370"/>
                </a:cubicBezTo>
                <a:cubicBezTo>
                  <a:pt x="22115" y="37497"/>
                  <a:pt x="22131" y="37545"/>
                  <a:pt x="22115" y="37577"/>
                </a:cubicBezTo>
                <a:cubicBezTo>
                  <a:pt x="21956" y="38487"/>
                  <a:pt x="21748" y="39380"/>
                  <a:pt x="21605" y="40274"/>
                </a:cubicBezTo>
                <a:cubicBezTo>
                  <a:pt x="21349" y="41773"/>
                  <a:pt x="21094" y="43273"/>
                  <a:pt x="20887" y="44773"/>
                </a:cubicBezTo>
                <a:cubicBezTo>
                  <a:pt x="20711" y="46066"/>
                  <a:pt x="20536" y="47342"/>
                  <a:pt x="20472" y="48651"/>
                </a:cubicBezTo>
                <a:cubicBezTo>
                  <a:pt x="20392" y="49959"/>
                  <a:pt x="20424" y="51299"/>
                  <a:pt x="20472" y="52608"/>
                </a:cubicBezTo>
                <a:cubicBezTo>
                  <a:pt x="20488" y="53262"/>
                  <a:pt x="20647" y="53900"/>
                  <a:pt x="21222" y="54347"/>
                </a:cubicBezTo>
                <a:cubicBezTo>
                  <a:pt x="21399" y="54490"/>
                  <a:pt x="21567" y="54567"/>
                  <a:pt x="21734" y="54567"/>
                </a:cubicBezTo>
                <a:cubicBezTo>
                  <a:pt x="21882" y="54567"/>
                  <a:pt x="22029" y="54506"/>
                  <a:pt x="22179" y="54379"/>
                </a:cubicBezTo>
                <a:cubicBezTo>
                  <a:pt x="22402" y="54203"/>
                  <a:pt x="22594" y="54012"/>
                  <a:pt x="22785" y="53804"/>
                </a:cubicBezTo>
                <a:cubicBezTo>
                  <a:pt x="24572" y="51953"/>
                  <a:pt x="25913" y="49831"/>
                  <a:pt x="26615" y="47342"/>
                </a:cubicBezTo>
                <a:cubicBezTo>
                  <a:pt x="27046" y="45778"/>
                  <a:pt x="27381" y="44167"/>
                  <a:pt x="27732" y="42571"/>
                </a:cubicBezTo>
                <a:cubicBezTo>
                  <a:pt x="27875" y="41997"/>
                  <a:pt x="27955" y="41406"/>
                  <a:pt x="28083" y="40768"/>
                </a:cubicBezTo>
                <a:cubicBezTo>
                  <a:pt x="28131" y="40880"/>
                  <a:pt x="28179" y="40960"/>
                  <a:pt x="28194" y="41024"/>
                </a:cubicBezTo>
                <a:cubicBezTo>
                  <a:pt x="28625" y="42220"/>
                  <a:pt x="28976" y="43433"/>
                  <a:pt x="29487" y="44582"/>
                </a:cubicBezTo>
                <a:cubicBezTo>
                  <a:pt x="30428" y="46656"/>
                  <a:pt x="31450" y="48666"/>
                  <a:pt x="32742" y="50533"/>
                </a:cubicBezTo>
                <a:cubicBezTo>
                  <a:pt x="33316" y="51379"/>
                  <a:pt x="33907" y="52209"/>
                  <a:pt x="34768" y="52815"/>
                </a:cubicBezTo>
                <a:cubicBezTo>
                  <a:pt x="35063" y="53014"/>
                  <a:pt x="35360" y="53122"/>
                  <a:pt x="35638" y="53122"/>
                </a:cubicBezTo>
                <a:cubicBezTo>
                  <a:pt x="36053" y="53122"/>
                  <a:pt x="36425" y="52881"/>
                  <a:pt x="36683" y="52336"/>
                </a:cubicBezTo>
                <a:cubicBezTo>
                  <a:pt x="37146" y="51379"/>
                  <a:pt x="37162" y="50342"/>
                  <a:pt x="37242" y="49321"/>
                </a:cubicBezTo>
                <a:cubicBezTo>
                  <a:pt x="37353" y="47948"/>
                  <a:pt x="37050" y="46608"/>
                  <a:pt x="36731" y="45300"/>
                </a:cubicBezTo>
                <a:cubicBezTo>
                  <a:pt x="36316" y="43608"/>
                  <a:pt x="35678" y="41997"/>
                  <a:pt x="34912" y="40417"/>
                </a:cubicBezTo>
                <a:cubicBezTo>
                  <a:pt x="34625" y="39811"/>
                  <a:pt x="34274" y="39236"/>
                  <a:pt x="33955" y="38630"/>
                </a:cubicBezTo>
                <a:lnTo>
                  <a:pt x="33955" y="38630"/>
                </a:lnTo>
                <a:cubicBezTo>
                  <a:pt x="34098" y="38646"/>
                  <a:pt x="34194" y="38710"/>
                  <a:pt x="34290" y="38790"/>
                </a:cubicBezTo>
                <a:cubicBezTo>
                  <a:pt x="34928" y="39300"/>
                  <a:pt x="35518" y="39859"/>
                  <a:pt x="36172" y="40321"/>
                </a:cubicBezTo>
                <a:cubicBezTo>
                  <a:pt x="37497" y="41279"/>
                  <a:pt x="38821" y="42220"/>
                  <a:pt x="40161" y="43114"/>
                </a:cubicBezTo>
                <a:cubicBezTo>
                  <a:pt x="41310" y="43896"/>
                  <a:pt x="42507" y="44598"/>
                  <a:pt x="43672" y="45332"/>
                </a:cubicBezTo>
                <a:cubicBezTo>
                  <a:pt x="44486" y="45842"/>
                  <a:pt x="45283" y="46385"/>
                  <a:pt x="46225" y="46656"/>
                </a:cubicBezTo>
                <a:cubicBezTo>
                  <a:pt x="46331" y="46685"/>
                  <a:pt x="46428" y="46700"/>
                  <a:pt x="46514" y="46700"/>
                </a:cubicBezTo>
                <a:cubicBezTo>
                  <a:pt x="46807" y="46700"/>
                  <a:pt x="46986" y="46530"/>
                  <a:pt x="47023" y="46161"/>
                </a:cubicBezTo>
                <a:cubicBezTo>
                  <a:pt x="47038" y="45922"/>
                  <a:pt x="47054" y="45667"/>
                  <a:pt x="46975" y="45443"/>
                </a:cubicBezTo>
                <a:cubicBezTo>
                  <a:pt x="46672" y="44630"/>
                  <a:pt x="46400" y="43768"/>
                  <a:pt x="45969" y="43018"/>
                </a:cubicBezTo>
                <a:cubicBezTo>
                  <a:pt x="45188" y="41646"/>
                  <a:pt x="44230" y="40385"/>
                  <a:pt x="43097" y="39268"/>
                </a:cubicBezTo>
                <a:cubicBezTo>
                  <a:pt x="41964" y="38151"/>
                  <a:pt x="40864" y="36971"/>
                  <a:pt x="39651" y="35934"/>
                </a:cubicBezTo>
                <a:cubicBezTo>
                  <a:pt x="38183" y="34657"/>
                  <a:pt x="36667" y="33413"/>
                  <a:pt x="34992" y="32391"/>
                </a:cubicBezTo>
                <a:cubicBezTo>
                  <a:pt x="34944" y="32343"/>
                  <a:pt x="34896" y="32280"/>
                  <a:pt x="34800" y="32184"/>
                </a:cubicBezTo>
                <a:cubicBezTo>
                  <a:pt x="35263" y="32136"/>
                  <a:pt x="35646" y="32088"/>
                  <a:pt x="36029" y="32040"/>
                </a:cubicBezTo>
                <a:cubicBezTo>
                  <a:pt x="38550" y="31721"/>
                  <a:pt x="41007" y="31195"/>
                  <a:pt x="43432" y="30477"/>
                </a:cubicBezTo>
                <a:cubicBezTo>
                  <a:pt x="44533" y="30142"/>
                  <a:pt x="45618" y="29727"/>
                  <a:pt x="46703" y="29312"/>
                </a:cubicBezTo>
                <a:cubicBezTo>
                  <a:pt x="48139" y="28769"/>
                  <a:pt x="49528" y="28115"/>
                  <a:pt x="50788" y="27222"/>
                </a:cubicBezTo>
                <a:cubicBezTo>
                  <a:pt x="51730" y="26551"/>
                  <a:pt x="52464" y="25722"/>
                  <a:pt x="52511" y="24461"/>
                </a:cubicBezTo>
                <a:cubicBezTo>
                  <a:pt x="52511" y="24413"/>
                  <a:pt x="52575" y="24381"/>
                  <a:pt x="52607" y="24334"/>
                </a:cubicBezTo>
                <a:lnTo>
                  <a:pt x="52591" y="24334"/>
                </a:lnTo>
                <a:lnTo>
                  <a:pt x="52591" y="24062"/>
                </a:lnTo>
                <a:cubicBezTo>
                  <a:pt x="52527" y="23839"/>
                  <a:pt x="52432" y="23632"/>
                  <a:pt x="52384" y="23424"/>
                </a:cubicBezTo>
                <a:cubicBezTo>
                  <a:pt x="52240" y="22945"/>
                  <a:pt x="51969" y="22610"/>
                  <a:pt x="51506" y="22387"/>
                </a:cubicBezTo>
                <a:cubicBezTo>
                  <a:pt x="50756" y="22004"/>
                  <a:pt x="49927" y="21860"/>
                  <a:pt x="49097" y="21781"/>
                </a:cubicBezTo>
                <a:cubicBezTo>
                  <a:pt x="48649" y="21732"/>
                  <a:pt x="48202" y="21710"/>
                  <a:pt x="47758" y="21710"/>
                </a:cubicBezTo>
                <a:cubicBezTo>
                  <a:pt x="46303" y="21710"/>
                  <a:pt x="44866" y="21949"/>
                  <a:pt x="43448" y="22291"/>
                </a:cubicBezTo>
                <a:cubicBezTo>
                  <a:pt x="41486" y="22786"/>
                  <a:pt x="39587" y="23440"/>
                  <a:pt x="37736" y="24270"/>
                </a:cubicBezTo>
                <a:cubicBezTo>
                  <a:pt x="36890" y="24637"/>
                  <a:pt x="36061" y="25036"/>
                  <a:pt x="35215" y="25403"/>
                </a:cubicBezTo>
                <a:cubicBezTo>
                  <a:pt x="35180" y="25420"/>
                  <a:pt x="35145" y="25433"/>
                  <a:pt x="35100" y="25433"/>
                </a:cubicBezTo>
                <a:cubicBezTo>
                  <a:pt x="35062" y="25433"/>
                  <a:pt x="35017" y="25424"/>
                  <a:pt x="34960" y="25403"/>
                </a:cubicBezTo>
                <a:cubicBezTo>
                  <a:pt x="35263" y="25099"/>
                  <a:pt x="35566" y="24780"/>
                  <a:pt x="35885" y="24493"/>
                </a:cubicBezTo>
                <a:cubicBezTo>
                  <a:pt x="36795" y="23600"/>
                  <a:pt x="37704" y="22722"/>
                  <a:pt x="38614" y="21844"/>
                </a:cubicBezTo>
                <a:cubicBezTo>
                  <a:pt x="39204" y="21254"/>
                  <a:pt x="39779" y="20648"/>
                  <a:pt x="40369" y="20041"/>
                </a:cubicBezTo>
                <a:cubicBezTo>
                  <a:pt x="41933" y="18446"/>
                  <a:pt x="43305" y="16707"/>
                  <a:pt x="44454" y="14808"/>
                </a:cubicBezTo>
                <a:cubicBezTo>
                  <a:pt x="45220" y="13579"/>
                  <a:pt x="45842" y="12271"/>
                  <a:pt x="45969" y="10771"/>
                </a:cubicBezTo>
                <a:cubicBezTo>
                  <a:pt x="46001" y="10276"/>
                  <a:pt x="45938" y="9830"/>
                  <a:pt x="45762" y="9383"/>
                </a:cubicBezTo>
                <a:cubicBezTo>
                  <a:pt x="45619" y="9025"/>
                  <a:pt x="45142" y="8783"/>
                  <a:pt x="44665" y="8783"/>
                </a:cubicBezTo>
                <a:cubicBezTo>
                  <a:pt x="44610" y="8783"/>
                  <a:pt x="44556" y="8786"/>
                  <a:pt x="44501" y="8792"/>
                </a:cubicBezTo>
                <a:cubicBezTo>
                  <a:pt x="43560" y="8936"/>
                  <a:pt x="42746" y="9383"/>
                  <a:pt x="41933" y="9846"/>
                </a:cubicBezTo>
                <a:cubicBezTo>
                  <a:pt x="40257" y="10819"/>
                  <a:pt x="38709" y="11952"/>
                  <a:pt x="37257" y="13212"/>
                </a:cubicBezTo>
                <a:cubicBezTo>
                  <a:pt x="36316" y="14010"/>
                  <a:pt x="35407" y="14856"/>
                  <a:pt x="34577" y="15765"/>
                </a:cubicBezTo>
                <a:cubicBezTo>
                  <a:pt x="33412" y="17058"/>
                  <a:pt x="32327" y="18446"/>
                  <a:pt x="31210" y="19786"/>
                </a:cubicBezTo>
                <a:cubicBezTo>
                  <a:pt x="31162" y="19834"/>
                  <a:pt x="31130" y="19866"/>
                  <a:pt x="31035" y="19994"/>
                </a:cubicBezTo>
                <a:cubicBezTo>
                  <a:pt x="31067" y="19802"/>
                  <a:pt x="31067" y="19706"/>
                  <a:pt x="31098" y="19611"/>
                </a:cubicBezTo>
                <a:cubicBezTo>
                  <a:pt x="31450" y="18206"/>
                  <a:pt x="31848" y="16818"/>
                  <a:pt x="32152" y="15398"/>
                </a:cubicBezTo>
                <a:cubicBezTo>
                  <a:pt x="32598" y="13276"/>
                  <a:pt x="33029" y="11138"/>
                  <a:pt x="33380" y="8984"/>
                </a:cubicBezTo>
                <a:cubicBezTo>
                  <a:pt x="33635" y="7340"/>
                  <a:pt x="33779" y="5681"/>
                  <a:pt x="33875" y="4038"/>
                </a:cubicBezTo>
                <a:cubicBezTo>
                  <a:pt x="33923" y="3224"/>
                  <a:pt x="33795" y="2394"/>
                  <a:pt x="33667" y="1580"/>
                </a:cubicBezTo>
                <a:cubicBezTo>
                  <a:pt x="33540" y="814"/>
                  <a:pt x="33221" y="128"/>
                  <a:pt x="32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txBox="1">
            <a:spLocks noGrp="1"/>
          </p:cNvSpPr>
          <p:nvPr>
            <p:ph type="title"/>
          </p:nvPr>
        </p:nvSpPr>
        <p:spPr>
          <a:xfrm>
            <a:off x="713225" y="2314802"/>
            <a:ext cx="4559815" cy="1033800"/>
          </a:xfrm>
          <a:prstGeom prst="rect">
            <a:avLst/>
          </a:prstGeom>
        </p:spPr>
        <p:txBody>
          <a:bodyPr spcFirstLastPara="1" wrap="square" lIns="91425" tIns="91425" rIns="91425" bIns="91425" anchor="b" anchorCtr="0">
            <a:noAutofit/>
          </a:bodyPr>
          <a:lstStyle/>
          <a:p>
            <a:r>
              <a:rPr lang="en-US" sz="3600" dirty="0"/>
              <a:t>Demonstration of Model</a:t>
            </a:r>
            <a:br>
              <a:rPr lang="en-US" sz="3600" dirty="0"/>
            </a:br>
            <a:endParaRPr sz="3600" dirty="0"/>
          </a:p>
        </p:txBody>
      </p:sp>
      <p:sp>
        <p:nvSpPr>
          <p:cNvPr id="353" name="Google Shape;353;p38"/>
          <p:cNvSpPr txBox="1">
            <a:spLocks noGrp="1"/>
          </p:cNvSpPr>
          <p:nvPr>
            <p:ph type="title" idx="2"/>
          </p:nvPr>
        </p:nvSpPr>
        <p:spPr>
          <a:xfrm>
            <a:off x="713225" y="570050"/>
            <a:ext cx="1631700" cy="113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02</a:t>
            </a:r>
            <a:endParaRPr dirty="0"/>
          </a:p>
        </p:txBody>
      </p:sp>
      <p:cxnSp>
        <p:nvCxnSpPr>
          <p:cNvPr id="355" name="Google Shape;355;p38"/>
          <p:cNvCxnSpPr/>
          <p:nvPr/>
        </p:nvCxnSpPr>
        <p:spPr>
          <a:xfrm>
            <a:off x="864775" y="2958918"/>
            <a:ext cx="1024800" cy="0"/>
          </a:xfrm>
          <a:prstGeom prst="straightConnector1">
            <a:avLst/>
          </a:prstGeom>
          <a:noFill/>
          <a:ln w="38100" cap="flat" cmpd="sng">
            <a:solidFill>
              <a:schemeClr val="accent1"/>
            </a:solidFill>
            <a:prstDash val="solid"/>
            <a:round/>
            <a:headEnd type="none" w="med" len="med"/>
            <a:tailEnd type="none" w="med" len="med"/>
          </a:ln>
        </p:spPr>
      </p:cxnSp>
      <p:pic>
        <p:nvPicPr>
          <p:cNvPr id="356" name="Google Shape;356;p38"/>
          <p:cNvPicPr preferRelativeResize="0">
            <a:picLocks noGrp="1"/>
          </p:cNvPicPr>
          <p:nvPr>
            <p:ph type="pic" idx="3"/>
          </p:nvPr>
        </p:nvPicPr>
        <p:blipFill rotWithShape="1">
          <a:blip r:embed="rId3">
            <a:alphaModFix/>
          </a:blip>
          <a:srcRect l="39950" r="15156" b="19536"/>
          <a:stretch/>
        </p:blipFill>
        <p:spPr>
          <a:xfrm>
            <a:off x="5660575" y="0"/>
            <a:ext cx="3483602" cy="4632749"/>
          </a:xfrm>
          <a:prstGeom prst="rect">
            <a:avLst/>
          </a:prstGeom>
        </p:spPr>
      </p:pic>
      <p:sp>
        <p:nvSpPr>
          <p:cNvPr id="357" name="Google Shape;357;p38"/>
          <p:cNvSpPr/>
          <p:nvPr/>
        </p:nvSpPr>
        <p:spPr>
          <a:xfrm>
            <a:off x="5972264" y="3649065"/>
            <a:ext cx="2110633" cy="2189228"/>
          </a:xfrm>
          <a:custGeom>
            <a:avLst/>
            <a:gdLst/>
            <a:ahLst/>
            <a:cxnLst/>
            <a:rect l="l" t="t" r="r" b="b"/>
            <a:pathLst>
              <a:path w="52608" h="54567" extrusionOk="0">
                <a:moveTo>
                  <a:pt x="32311" y="1485"/>
                </a:moveTo>
                <a:cubicBezTo>
                  <a:pt x="32582" y="2075"/>
                  <a:pt x="32694" y="2633"/>
                  <a:pt x="32678" y="3176"/>
                </a:cubicBezTo>
                <a:cubicBezTo>
                  <a:pt x="32630" y="4389"/>
                  <a:pt x="32550" y="5617"/>
                  <a:pt x="32407" y="6814"/>
                </a:cubicBezTo>
                <a:cubicBezTo>
                  <a:pt x="32263" y="8106"/>
                  <a:pt x="32072" y="9383"/>
                  <a:pt x="31848" y="10659"/>
                </a:cubicBezTo>
                <a:cubicBezTo>
                  <a:pt x="31657" y="11744"/>
                  <a:pt x="31434" y="12829"/>
                  <a:pt x="31194" y="13898"/>
                </a:cubicBezTo>
                <a:cubicBezTo>
                  <a:pt x="30716" y="15957"/>
                  <a:pt x="30221" y="17999"/>
                  <a:pt x="29726" y="20041"/>
                </a:cubicBezTo>
                <a:cubicBezTo>
                  <a:pt x="29503" y="20903"/>
                  <a:pt x="29264" y="21765"/>
                  <a:pt x="29040" y="22626"/>
                </a:cubicBezTo>
                <a:cubicBezTo>
                  <a:pt x="28912" y="23121"/>
                  <a:pt x="29311" y="23775"/>
                  <a:pt x="29822" y="23839"/>
                </a:cubicBezTo>
                <a:cubicBezTo>
                  <a:pt x="29950" y="23839"/>
                  <a:pt x="30141" y="23695"/>
                  <a:pt x="30237" y="23552"/>
                </a:cubicBezTo>
                <a:cubicBezTo>
                  <a:pt x="30492" y="23217"/>
                  <a:pt x="30700" y="22866"/>
                  <a:pt x="30923" y="22499"/>
                </a:cubicBezTo>
                <a:cubicBezTo>
                  <a:pt x="32168" y="20504"/>
                  <a:pt x="33604" y="18621"/>
                  <a:pt x="35215" y="16898"/>
                </a:cubicBezTo>
                <a:cubicBezTo>
                  <a:pt x="37385" y="14600"/>
                  <a:pt x="39794" y="12574"/>
                  <a:pt x="42507" y="10947"/>
                </a:cubicBezTo>
                <a:cubicBezTo>
                  <a:pt x="43097" y="10595"/>
                  <a:pt x="43752" y="10388"/>
                  <a:pt x="44390" y="10117"/>
                </a:cubicBezTo>
                <a:cubicBezTo>
                  <a:pt x="44517" y="10069"/>
                  <a:pt x="44661" y="10069"/>
                  <a:pt x="44837" y="10053"/>
                </a:cubicBezTo>
                <a:lnTo>
                  <a:pt x="44837" y="10053"/>
                </a:lnTo>
                <a:cubicBezTo>
                  <a:pt x="44932" y="10707"/>
                  <a:pt x="44757" y="11298"/>
                  <a:pt x="44549" y="11840"/>
                </a:cubicBezTo>
                <a:cubicBezTo>
                  <a:pt x="43975" y="13292"/>
                  <a:pt x="43161" y="14616"/>
                  <a:pt x="42204" y="15829"/>
                </a:cubicBezTo>
                <a:cubicBezTo>
                  <a:pt x="41135" y="17169"/>
                  <a:pt x="40034" y="18494"/>
                  <a:pt x="38869" y="19754"/>
                </a:cubicBezTo>
                <a:cubicBezTo>
                  <a:pt x="38007" y="20712"/>
                  <a:pt x="37034" y="21557"/>
                  <a:pt x="36125" y="22451"/>
                </a:cubicBezTo>
                <a:cubicBezTo>
                  <a:pt x="35167" y="23376"/>
                  <a:pt x="34226" y="24302"/>
                  <a:pt x="33300" y="25259"/>
                </a:cubicBezTo>
                <a:cubicBezTo>
                  <a:pt x="32917" y="25642"/>
                  <a:pt x="32566" y="26057"/>
                  <a:pt x="32215" y="26472"/>
                </a:cubicBezTo>
                <a:cubicBezTo>
                  <a:pt x="31976" y="26759"/>
                  <a:pt x="32040" y="26982"/>
                  <a:pt x="32279" y="27269"/>
                </a:cubicBezTo>
                <a:cubicBezTo>
                  <a:pt x="32545" y="27570"/>
                  <a:pt x="32810" y="27674"/>
                  <a:pt x="33075" y="27674"/>
                </a:cubicBezTo>
                <a:cubicBezTo>
                  <a:pt x="33416" y="27674"/>
                  <a:pt x="33757" y="27502"/>
                  <a:pt x="34098" y="27349"/>
                </a:cubicBezTo>
                <a:cubicBezTo>
                  <a:pt x="35758" y="26599"/>
                  <a:pt x="37385" y="25786"/>
                  <a:pt x="39076" y="25115"/>
                </a:cubicBezTo>
                <a:cubicBezTo>
                  <a:pt x="40656" y="24509"/>
                  <a:pt x="42268" y="23967"/>
                  <a:pt x="43911" y="23568"/>
                </a:cubicBezTo>
                <a:cubicBezTo>
                  <a:pt x="45172" y="23265"/>
                  <a:pt x="46496" y="23137"/>
                  <a:pt x="47788" y="23073"/>
                </a:cubicBezTo>
                <a:cubicBezTo>
                  <a:pt x="47994" y="23061"/>
                  <a:pt x="48199" y="23054"/>
                  <a:pt x="48405" y="23054"/>
                </a:cubicBezTo>
                <a:cubicBezTo>
                  <a:pt x="49255" y="23054"/>
                  <a:pt x="50103" y="23173"/>
                  <a:pt x="50900" y="23520"/>
                </a:cubicBezTo>
                <a:cubicBezTo>
                  <a:pt x="51267" y="23679"/>
                  <a:pt x="51363" y="23871"/>
                  <a:pt x="51267" y="24270"/>
                </a:cubicBezTo>
                <a:cubicBezTo>
                  <a:pt x="51027" y="25179"/>
                  <a:pt x="50389" y="25786"/>
                  <a:pt x="49639" y="26232"/>
                </a:cubicBezTo>
                <a:cubicBezTo>
                  <a:pt x="48666" y="26807"/>
                  <a:pt x="47645" y="27333"/>
                  <a:pt x="46608" y="27764"/>
                </a:cubicBezTo>
                <a:cubicBezTo>
                  <a:pt x="45475" y="28259"/>
                  <a:pt x="44310" y="28674"/>
                  <a:pt x="43113" y="29025"/>
                </a:cubicBezTo>
                <a:cubicBezTo>
                  <a:pt x="41246" y="29567"/>
                  <a:pt x="39332" y="30014"/>
                  <a:pt x="37401" y="30317"/>
                </a:cubicBezTo>
                <a:cubicBezTo>
                  <a:pt x="36013" y="30525"/>
                  <a:pt x="34625" y="30668"/>
                  <a:pt x="33237" y="30684"/>
                </a:cubicBezTo>
                <a:cubicBezTo>
                  <a:pt x="32965" y="30684"/>
                  <a:pt x="32678" y="30907"/>
                  <a:pt x="32455" y="31083"/>
                </a:cubicBezTo>
                <a:cubicBezTo>
                  <a:pt x="32391" y="31131"/>
                  <a:pt x="32471" y="31450"/>
                  <a:pt x="32566" y="31594"/>
                </a:cubicBezTo>
                <a:cubicBezTo>
                  <a:pt x="32838" y="31945"/>
                  <a:pt x="33300" y="32056"/>
                  <a:pt x="33667" y="32280"/>
                </a:cubicBezTo>
                <a:cubicBezTo>
                  <a:pt x="34609" y="32854"/>
                  <a:pt x="35550" y="33476"/>
                  <a:pt x="36428" y="34162"/>
                </a:cubicBezTo>
                <a:cubicBezTo>
                  <a:pt x="37720" y="35184"/>
                  <a:pt x="38997" y="36237"/>
                  <a:pt x="40209" y="37354"/>
                </a:cubicBezTo>
                <a:cubicBezTo>
                  <a:pt x="41246" y="38311"/>
                  <a:pt x="42236" y="39348"/>
                  <a:pt x="43145" y="40417"/>
                </a:cubicBezTo>
                <a:cubicBezTo>
                  <a:pt x="44326" y="41821"/>
                  <a:pt x="45411" y="43321"/>
                  <a:pt x="46001" y="45092"/>
                </a:cubicBezTo>
                <a:cubicBezTo>
                  <a:pt x="46049" y="45204"/>
                  <a:pt x="46081" y="45332"/>
                  <a:pt x="46145" y="45555"/>
                </a:cubicBezTo>
                <a:cubicBezTo>
                  <a:pt x="45698" y="45316"/>
                  <a:pt x="45315" y="45156"/>
                  <a:pt x="44964" y="44933"/>
                </a:cubicBezTo>
                <a:cubicBezTo>
                  <a:pt x="43401" y="43943"/>
                  <a:pt x="41853" y="42986"/>
                  <a:pt x="40321" y="41949"/>
                </a:cubicBezTo>
                <a:cubicBezTo>
                  <a:pt x="38725" y="40864"/>
                  <a:pt x="37130" y="39731"/>
                  <a:pt x="35582" y="38534"/>
                </a:cubicBezTo>
                <a:cubicBezTo>
                  <a:pt x="34577" y="37769"/>
                  <a:pt x="33635" y="36875"/>
                  <a:pt x="32726" y="35981"/>
                </a:cubicBezTo>
                <a:cubicBezTo>
                  <a:pt x="32088" y="35375"/>
                  <a:pt x="31529" y="34673"/>
                  <a:pt x="30955" y="34019"/>
                </a:cubicBezTo>
                <a:cubicBezTo>
                  <a:pt x="30827" y="33869"/>
                  <a:pt x="30636" y="33793"/>
                  <a:pt x="30451" y="33793"/>
                </a:cubicBezTo>
                <a:cubicBezTo>
                  <a:pt x="30243" y="33793"/>
                  <a:pt x="30042" y="33889"/>
                  <a:pt x="29950" y="34083"/>
                </a:cubicBezTo>
                <a:cubicBezTo>
                  <a:pt x="29886" y="34194"/>
                  <a:pt x="29950" y="34434"/>
                  <a:pt x="30045" y="34545"/>
                </a:cubicBezTo>
                <a:cubicBezTo>
                  <a:pt x="30700" y="35519"/>
                  <a:pt x="31418" y="36444"/>
                  <a:pt x="32040" y="37433"/>
                </a:cubicBezTo>
                <a:cubicBezTo>
                  <a:pt x="33173" y="39221"/>
                  <a:pt x="34258" y="41024"/>
                  <a:pt x="35024" y="43018"/>
                </a:cubicBezTo>
                <a:cubicBezTo>
                  <a:pt x="35614" y="44566"/>
                  <a:pt x="36061" y="46145"/>
                  <a:pt x="36300" y="47773"/>
                </a:cubicBezTo>
                <a:cubicBezTo>
                  <a:pt x="36412" y="48571"/>
                  <a:pt x="36316" y="49416"/>
                  <a:pt x="36300" y="50230"/>
                </a:cubicBezTo>
                <a:cubicBezTo>
                  <a:pt x="36268" y="50821"/>
                  <a:pt x="36141" y="51379"/>
                  <a:pt x="35821" y="51890"/>
                </a:cubicBezTo>
                <a:cubicBezTo>
                  <a:pt x="35702" y="52082"/>
                  <a:pt x="35630" y="52169"/>
                  <a:pt x="35521" y="52169"/>
                </a:cubicBezTo>
                <a:cubicBezTo>
                  <a:pt x="35441" y="52169"/>
                  <a:pt x="35339" y="52121"/>
                  <a:pt x="35183" y="52033"/>
                </a:cubicBezTo>
                <a:cubicBezTo>
                  <a:pt x="34545" y="51666"/>
                  <a:pt x="34162" y="51060"/>
                  <a:pt x="33731" y="50501"/>
                </a:cubicBezTo>
                <a:cubicBezTo>
                  <a:pt x="32487" y="48842"/>
                  <a:pt x="31593" y="46991"/>
                  <a:pt x="30700" y="45124"/>
                </a:cubicBezTo>
                <a:cubicBezTo>
                  <a:pt x="30141" y="43975"/>
                  <a:pt x="29662" y="42779"/>
                  <a:pt x="29279" y="41550"/>
                </a:cubicBezTo>
                <a:cubicBezTo>
                  <a:pt x="28737" y="39843"/>
                  <a:pt x="28354" y="38088"/>
                  <a:pt x="28370" y="36269"/>
                </a:cubicBezTo>
                <a:cubicBezTo>
                  <a:pt x="28370" y="36061"/>
                  <a:pt x="28306" y="35854"/>
                  <a:pt x="28274" y="35646"/>
                </a:cubicBezTo>
                <a:cubicBezTo>
                  <a:pt x="28248" y="35408"/>
                  <a:pt x="28111" y="35279"/>
                  <a:pt x="27919" y="35279"/>
                </a:cubicBezTo>
                <a:cubicBezTo>
                  <a:pt x="27880" y="35279"/>
                  <a:pt x="27839" y="35285"/>
                  <a:pt x="27796" y="35295"/>
                </a:cubicBezTo>
                <a:cubicBezTo>
                  <a:pt x="27556" y="35359"/>
                  <a:pt x="27253" y="35455"/>
                  <a:pt x="27285" y="35806"/>
                </a:cubicBezTo>
                <a:cubicBezTo>
                  <a:pt x="27301" y="36141"/>
                  <a:pt x="27381" y="36460"/>
                  <a:pt x="27365" y="36779"/>
                </a:cubicBezTo>
                <a:cubicBezTo>
                  <a:pt x="27301" y="37864"/>
                  <a:pt x="27285" y="38949"/>
                  <a:pt x="27125" y="40018"/>
                </a:cubicBezTo>
                <a:cubicBezTo>
                  <a:pt x="26854" y="41710"/>
                  <a:pt x="26535" y="43417"/>
                  <a:pt x="26168" y="45108"/>
                </a:cubicBezTo>
                <a:cubicBezTo>
                  <a:pt x="25961" y="46050"/>
                  <a:pt x="25610" y="46975"/>
                  <a:pt x="25290" y="47885"/>
                </a:cubicBezTo>
                <a:cubicBezTo>
                  <a:pt x="24652" y="49767"/>
                  <a:pt x="23487" y="51331"/>
                  <a:pt x="22259" y="52847"/>
                </a:cubicBezTo>
                <a:cubicBezTo>
                  <a:pt x="22067" y="53070"/>
                  <a:pt x="21876" y="53278"/>
                  <a:pt x="21684" y="53501"/>
                </a:cubicBezTo>
                <a:lnTo>
                  <a:pt x="21525" y="53453"/>
                </a:lnTo>
                <a:cubicBezTo>
                  <a:pt x="21461" y="53134"/>
                  <a:pt x="21349" y="52831"/>
                  <a:pt x="21317" y="52512"/>
                </a:cubicBezTo>
                <a:cubicBezTo>
                  <a:pt x="21174" y="50900"/>
                  <a:pt x="21238" y="49289"/>
                  <a:pt x="21445" y="47677"/>
                </a:cubicBezTo>
                <a:cubicBezTo>
                  <a:pt x="21621" y="46177"/>
                  <a:pt x="21796" y="44677"/>
                  <a:pt x="22020" y="43194"/>
                </a:cubicBezTo>
                <a:cubicBezTo>
                  <a:pt x="22147" y="42268"/>
                  <a:pt x="22323" y="41343"/>
                  <a:pt x="22530" y="40433"/>
                </a:cubicBezTo>
                <a:cubicBezTo>
                  <a:pt x="22961" y="38534"/>
                  <a:pt x="23424" y="36652"/>
                  <a:pt x="23870" y="34753"/>
                </a:cubicBezTo>
                <a:cubicBezTo>
                  <a:pt x="23966" y="34370"/>
                  <a:pt x="24046" y="33971"/>
                  <a:pt x="24094" y="33556"/>
                </a:cubicBezTo>
                <a:cubicBezTo>
                  <a:pt x="24110" y="33413"/>
                  <a:pt x="24046" y="33205"/>
                  <a:pt x="23950" y="33125"/>
                </a:cubicBezTo>
                <a:cubicBezTo>
                  <a:pt x="23883" y="33092"/>
                  <a:pt x="23784" y="33071"/>
                  <a:pt x="23690" y="33071"/>
                </a:cubicBezTo>
                <a:cubicBezTo>
                  <a:pt x="23606" y="33071"/>
                  <a:pt x="23524" y="33088"/>
                  <a:pt x="23472" y="33125"/>
                </a:cubicBezTo>
                <a:cubicBezTo>
                  <a:pt x="23216" y="33301"/>
                  <a:pt x="22993" y="33524"/>
                  <a:pt x="22833" y="33780"/>
                </a:cubicBezTo>
                <a:cubicBezTo>
                  <a:pt x="22402" y="34466"/>
                  <a:pt x="22083" y="35216"/>
                  <a:pt x="21621" y="35886"/>
                </a:cubicBezTo>
                <a:cubicBezTo>
                  <a:pt x="20855" y="37019"/>
                  <a:pt x="20073" y="38151"/>
                  <a:pt x="19179" y="39189"/>
                </a:cubicBezTo>
                <a:cubicBezTo>
                  <a:pt x="17568" y="41055"/>
                  <a:pt x="15653" y="42539"/>
                  <a:pt x="13339" y="43449"/>
                </a:cubicBezTo>
                <a:cubicBezTo>
                  <a:pt x="12223" y="43880"/>
                  <a:pt x="11106" y="44199"/>
                  <a:pt x="9909" y="44247"/>
                </a:cubicBezTo>
                <a:cubicBezTo>
                  <a:pt x="9873" y="44249"/>
                  <a:pt x="9838" y="44251"/>
                  <a:pt x="9802" y="44251"/>
                </a:cubicBezTo>
                <a:cubicBezTo>
                  <a:pt x="9630" y="44251"/>
                  <a:pt x="9458" y="44220"/>
                  <a:pt x="9287" y="44167"/>
                </a:cubicBezTo>
                <a:cubicBezTo>
                  <a:pt x="8728" y="43991"/>
                  <a:pt x="8616" y="43736"/>
                  <a:pt x="8888" y="43210"/>
                </a:cubicBezTo>
                <a:cubicBezTo>
                  <a:pt x="9542" y="41885"/>
                  <a:pt x="10547" y="40832"/>
                  <a:pt x="11568" y="39811"/>
                </a:cubicBezTo>
                <a:cubicBezTo>
                  <a:pt x="12526" y="38854"/>
                  <a:pt x="13515" y="37912"/>
                  <a:pt x="14552" y="37051"/>
                </a:cubicBezTo>
                <a:cubicBezTo>
                  <a:pt x="15781" y="36029"/>
                  <a:pt x="17057" y="35024"/>
                  <a:pt x="18382" y="34099"/>
                </a:cubicBezTo>
                <a:cubicBezTo>
                  <a:pt x="20025" y="32950"/>
                  <a:pt x="21748" y="31881"/>
                  <a:pt x="23440" y="30780"/>
                </a:cubicBezTo>
                <a:cubicBezTo>
                  <a:pt x="23791" y="30556"/>
                  <a:pt x="23966" y="29759"/>
                  <a:pt x="23695" y="29455"/>
                </a:cubicBezTo>
                <a:cubicBezTo>
                  <a:pt x="23578" y="29324"/>
                  <a:pt x="23327" y="29246"/>
                  <a:pt x="23127" y="29246"/>
                </a:cubicBezTo>
                <a:cubicBezTo>
                  <a:pt x="23108" y="29246"/>
                  <a:pt x="23090" y="29247"/>
                  <a:pt x="23073" y="29248"/>
                </a:cubicBezTo>
                <a:cubicBezTo>
                  <a:pt x="22402" y="29296"/>
                  <a:pt x="21748" y="29376"/>
                  <a:pt x="21110" y="29503"/>
                </a:cubicBezTo>
                <a:cubicBezTo>
                  <a:pt x="19658" y="29775"/>
                  <a:pt x="18238" y="30158"/>
                  <a:pt x="16802" y="30397"/>
                </a:cubicBezTo>
                <a:cubicBezTo>
                  <a:pt x="15255" y="30653"/>
                  <a:pt x="13700" y="30790"/>
                  <a:pt x="12137" y="30790"/>
                </a:cubicBezTo>
                <a:cubicBezTo>
                  <a:pt x="11555" y="30790"/>
                  <a:pt x="10972" y="30771"/>
                  <a:pt x="10388" y="30732"/>
                </a:cubicBezTo>
                <a:cubicBezTo>
                  <a:pt x="9015" y="30636"/>
                  <a:pt x="7659" y="30493"/>
                  <a:pt x="6319" y="30173"/>
                </a:cubicBezTo>
                <a:cubicBezTo>
                  <a:pt x="5026" y="29854"/>
                  <a:pt x="3782" y="29408"/>
                  <a:pt x="2665" y="28690"/>
                </a:cubicBezTo>
                <a:cubicBezTo>
                  <a:pt x="2202" y="28402"/>
                  <a:pt x="1819" y="27988"/>
                  <a:pt x="1420" y="27636"/>
                </a:cubicBezTo>
                <a:cubicBezTo>
                  <a:pt x="1229" y="27477"/>
                  <a:pt x="1245" y="27317"/>
                  <a:pt x="1436" y="27142"/>
                </a:cubicBezTo>
                <a:cubicBezTo>
                  <a:pt x="1947" y="26631"/>
                  <a:pt x="2633" y="26472"/>
                  <a:pt x="3287" y="26328"/>
                </a:cubicBezTo>
                <a:cubicBezTo>
                  <a:pt x="4409" y="26104"/>
                  <a:pt x="5539" y="26027"/>
                  <a:pt x="6673" y="26027"/>
                </a:cubicBezTo>
                <a:cubicBezTo>
                  <a:pt x="7717" y="26027"/>
                  <a:pt x="8765" y="26092"/>
                  <a:pt x="9813" y="26169"/>
                </a:cubicBezTo>
                <a:cubicBezTo>
                  <a:pt x="11249" y="26280"/>
                  <a:pt x="12701" y="26440"/>
                  <a:pt x="14137" y="26615"/>
                </a:cubicBezTo>
                <a:cubicBezTo>
                  <a:pt x="15525" y="26775"/>
                  <a:pt x="16898" y="26966"/>
                  <a:pt x="18270" y="27222"/>
                </a:cubicBezTo>
                <a:cubicBezTo>
                  <a:pt x="19818" y="27493"/>
                  <a:pt x="21349" y="27860"/>
                  <a:pt x="22897" y="28179"/>
                </a:cubicBezTo>
                <a:cubicBezTo>
                  <a:pt x="22983" y="28198"/>
                  <a:pt x="23054" y="28209"/>
                  <a:pt x="23114" y="28209"/>
                </a:cubicBezTo>
                <a:cubicBezTo>
                  <a:pt x="23300" y="28209"/>
                  <a:pt x="23375" y="28105"/>
                  <a:pt x="23424" y="27828"/>
                </a:cubicBezTo>
                <a:cubicBezTo>
                  <a:pt x="23456" y="27605"/>
                  <a:pt x="23487" y="27381"/>
                  <a:pt x="23456" y="27174"/>
                </a:cubicBezTo>
                <a:cubicBezTo>
                  <a:pt x="23440" y="27046"/>
                  <a:pt x="23296" y="26902"/>
                  <a:pt x="23184" y="26823"/>
                </a:cubicBezTo>
                <a:cubicBezTo>
                  <a:pt x="23009" y="26695"/>
                  <a:pt x="22785" y="26631"/>
                  <a:pt x="22610" y="26488"/>
                </a:cubicBezTo>
                <a:cubicBezTo>
                  <a:pt x="21716" y="25786"/>
                  <a:pt x="20823" y="25084"/>
                  <a:pt x="19961" y="24350"/>
                </a:cubicBezTo>
                <a:cubicBezTo>
                  <a:pt x="18733" y="23296"/>
                  <a:pt x="17504" y="22243"/>
                  <a:pt x="16307" y="21158"/>
                </a:cubicBezTo>
                <a:cubicBezTo>
                  <a:pt x="15525" y="20456"/>
                  <a:pt x="14760" y="19722"/>
                  <a:pt x="14042" y="18940"/>
                </a:cubicBezTo>
                <a:cubicBezTo>
                  <a:pt x="12717" y="17536"/>
                  <a:pt x="11441" y="16052"/>
                  <a:pt x="10483" y="14361"/>
                </a:cubicBezTo>
                <a:cubicBezTo>
                  <a:pt x="9813" y="13196"/>
                  <a:pt x="9191" y="12016"/>
                  <a:pt x="8808" y="10707"/>
                </a:cubicBezTo>
                <a:cubicBezTo>
                  <a:pt x="8696" y="10308"/>
                  <a:pt x="8728" y="9941"/>
                  <a:pt x="8936" y="9574"/>
                </a:cubicBezTo>
                <a:cubicBezTo>
                  <a:pt x="9071" y="9348"/>
                  <a:pt x="9351" y="9218"/>
                  <a:pt x="9621" y="9218"/>
                </a:cubicBezTo>
                <a:cubicBezTo>
                  <a:pt x="9733" y="9218"/>
                  <a:pt x="9843" y="9240"/>
                  <a:pt x="9941" y="9287"/>
                </a:cubicBezTo>
                <a:cubicBezTo>
                  <a:pt x="10675" y="9638"/>
                  <a:pt x="11233" y="10197"/>
                  <a:pt x="11760" y="10787"/>
                </a:cubicBezTo>
                <a:cubicBezTo>
                  <a:pt x="12574" y="11665"/>
                  <a:pt x="13387" y="12526"/>
                  <a:pt x="14201" y="13420"/>
                </a:cubicBezTo>
                <a:cubicBezTo>
                  <a:pt x="14791" y="14074"/>
                  <a:pt x="15366" y="14728"/>
                  <a:pt x="15972" y="15382"/>
                </a:cubicBezTo>
                <a:cubicBezTo>
                  <a:pt x="16898" y="16419"/>
                  <a:pt x="17855" y="17457"/>
                  <a:pt x="18796" y="18478"/>
                </a:cubicBezTo>
                <a:cubicBezTo>
                  <a:pt x="19483" y="19244"/>
                  <a:pt x="20169" y="20010"/>
                  <a:pt x="20871" y="20775"/>
                </a:cubicBezTo>
                <a:cubicBezTo>
                  <a:pt x="21796" y="21765"/>
                  <a:pt x="22722" y="22738"/>
                  <a:pt x="23631" y="23727"/>
                </a:cubicBezTo>
                <a:cubicBezTo>
                  <a:pt x="24110" y="24238"/>
                  <a:pt x="24557" y="24780"/>
                  <a:pt x="25019" y="25291"/>
                </a:cubicBezTo>
                <a:cubicBezTo>
                  <a:pt x="25099" y="25387"/>
                  <a:pt x="25211" y="25451"/>
                  <a:pt x="25338" y="25498"/>
                </a:cubicBezTo>
                <a:cubicBezTo>
                  <a:pt x="25418" y="25540"/>
                  <a:pt x="25487" y="25560"/>
                  <a:pt x="25548" y="25560"/>
                </a:cubicBezTo>
                <a:cubicBezTo>
                  <a:pt x="25696" y="25560"/>
                  <a:pt x="25792" y="25442"/>
                  <a:pt x="25849" y="25227"/>
                </a:cubicBezTo>
                <a:cubicBezTo>
                  <a:pt x="26088" y="24334"/>
                  <a:pt x="25737" y="23616"/>
                  <a:pt x="25195" y="22945"/>
                </a:cubicBezTo>
                <a:cubicBezTo>
                  <a:pt x="24812" y="22483"/>
                  <a:pt x="24349" y="22052"/>
                  <a:pt x="24014" y="21541"/>
                </a:cubicBezTo>
                <a:cubicBezTo>
                  <a:pt x="23599" y="20871"/>
                  <a:pt x="23248" y="20169"/>
                  <a:pt x="22929" y="19451"/>
                </a:cubicBezTo>
                <a:cubicBezTo>
                  <a:pt x="21764" y="16834"/>
                  <a:pt x="20887" y="14106"/>
                  <a:pt x="20089" y="11361"/>
                </a:cubicBezTo>
                <a:cubicBezTo>
                  <a:pt x="19626" y="9734"/>
                  <a:pt x="19323" y="8074"/>
                  <a:pt x="19195" y="6383"/>
                </a:cubicBezTo>
                <a:cubicBezTo>
                  <a:pt x="19131" y="5490"/>
                  <a:pt x="19084" y="4628"/>
                  <a:pt x="19291" y="3750"/>
                </a:cubicBezTo>
                <a:cubicBezTo>
                  <a:pt x="19307" y="3607"/>
                  <a:pt x="19371" y="3463"/>
                  <a:pt x="19419" y="3335"/>
                </a:cubicBezTo>
                <a:cubicBezTo>
                  <a:pt x="19451" y="3320"/>
                  <a:pt x="19483" y="3320"/>
                  <a:pt x="19530" y="3304"/>
                </a:cubicBezTo>
                <a:cubicBezTo>
                  <a:pt x="19706" y="3591"/>
                  <a:pt x="19913" y="3846"/>
                  <a:pt x="20057" y="4149"/>
                </a:cubicBezTo>
                <a:cubicBezTo>
                  <a:pt x="20711" y="5537"/>
                  <a:pt x="21381" y="6910"/>
                  <a:pt x="21956" y="8330"/>
                </a:cubicBezTo>
                <a:cubicBezTo>
                  <a:pt x="22610" y="10005"/>
                  <a:pt x="23168" y="11712"/>
                  <a:pt x="23743" y="13420"/>
                </a:cubicBezTo>
                <a:cubicBezTo>
                  <a:pt x="24142" y="14584"/>
                  <a:pt x="24541" y="15749"/>
                  <a:pt x="24844" y="16930"/>
                </a:cubicBezTo>
                <a:cubicBezTo>
                  <a:pt x="25306" y="18797"/>
                  <a:pt x="25737" y="20680"/>
                  <a:pt x="26088" y="22562"/>
                </a:cubicBezTo>
                <a:cubicBezTo>
                  <a:pt x="26184" y="23105"/>
                  <a:pt x="26391" y="23488"/>
                  <a:pt x="26806" y="23791"/>
                </a:cubicBezTo>
                <a:cubicBezTo>
                  <a:pt x="26941" y="23895"/>
                  <a:pt x="27056" y="23947"/>
                  <a:pt x="27148" y="23947"/>
                </a:cubicBezTo>
                <a:cubicBezTo>
                  <a:pt x="27296" y="23947"/>
                  <a:pt x="27381" y="23811"/>
                  <a:pt x="27381" y="23536"/>
                </a:cubicBezTo>
                <a:cubicBezTo>
                  <a:pt x="27413" y="22531"/>
                  <a:pt x="27397" y="21541"/>
                  <a:pt x="27397" y="20552"/>
                </a:cubicBezTo>
                <a:cubicBezTo>
                  <a:pt x="27397" y="18972"/>
                  <a:pt x="27333" y="17377"/>
                  <a:pt x="27413" y="15813"/>
                </a:cubicBezTo>
                <a:cubicBezTo>
                  <a:pt x="27508" y="14281"/>
                  <a:pt x="27684" y="12750"/>
                  <a:pt x="27939" y="11250"/>
                </a:cubicBezTo>
                <a:cubicBezTo>
                  <a:pt x="28179" y="9909"/>
                  <a:pt x="28498" y="8601"/>
                  <a:pt x="28912" y="7309"/>
                </a:cubicBezTo>
                <a:cubicBezTo>
                  <a:pt x="29503" y="5506"/>
                  <a:pt x="30253" y="3750"/>
                  <a:pt x="31465" y="2250"/>
                </a:cubicBezTo>
                <a:cubicBezTo>
                  <a:pt x="31689" y="1979"/>
                  <a:pt x="31992" y="1772"/>
                  <a:pt x="32311" y="1485"/>
                </a:cubicBezTo>
                <a:close/>
                <a:moveTo>
                  <a:pt x="32247" y="1"/>
                </a:moveTo>
                <a:cubicBezTo>
                  <a:pt x="32152" y="33"/>
                  <a:pt x="32056" y="96"/>
                  <a:pt x="31960" y="128"/>
                </a:cubicBezTo>
                <a:cubicBezTo>
                  <a:pt x="31258" y="384"/>
                  <a:pt x="30668" y="814"/>
                  <a:pt x="30189" y="1421"/>
                </a:cubicBezTo>
                <a:cubicBezTo>
                  <a:pt x="29248" y="2602"/>
                  <a:pt x="28593" y="3926"/>
                  <a:pt x="28083" y="5314"/>
                </a:cubicBezTo>
                <a:cubicBezTo>
                  <a:pt x="27748" y="6208"/>
                  <a:pt x="27413" y="7117"/>
                  <a:pt x="27173" y="8027"/>
                </a:cubicBezTo>
                <a:cubicBezTo>
                  <a:pt x="26742" y="9606"/>
                  <a:pt x="26407" y="11218"/>
                  <a:pt x="26296" y="12877"/>
                </a:cubicBezTo>
                <a:cubicBezTo>
                  <a:pt x="26248" y="13675"/>
                  <a:pt x="26168" y="14473"/>
                  <a:pt x="26104" y="15271"/>
                </a:cubicBezTo>
                <a:cubicBezTo>
                  <a:pt x="26072" y="15701"/>
                  <a:pt x="26056" y="16116"/>
                  <a:pt x="26009" y="16643"/>
                </a:cubicBezTo>
                <a:cubicBezTo>
                  <a:pt x="25929" y="16467"/>
                  <a:pt x="25881" y="16403"/>
                  <a:pt x="25849" y="16324"/>
                </a:cubicBezTo>
                <a:cubicBezTo>
                  <a:pt x="25019" y="13484"/>
                  <a:pt x="23998" y="10707"/>
                  <a:pt x="22897" y="7963"/>
                </a:cubicBezTo>
                <a:cubicBezTo>
                  <a:pt x="22243" y="6335"/>
                  <a:pt x="21541" y="4740"/>
                  <a:pt x="20663" y="3240"/>
                </a:cubicBezTo>
                <a:cubicBezTo>
                  <a:pt x="20472" y="2921"/>
                  <a:pt x="20264" y="2586"/>
                  <a:pt x="19977" y="2362"/>
                </a:cubicBezTo>
                <a:cubicBezTo>
                  <a:pt x="19837" y="2244"/>
                  <a:pt x="19665" y="2190"/>
                  <a:pt x="19487" y="2190"/>
                </a:cubicBezTo>
                <a:cubicBezTo>
                  <a:pt x="19019" y="2190"/>
                  <a:pt x="18510" y="2560"/>
                  <a:pt x="18429" y="3080"/>
                </a:cubicBezTo>
                <a:cubicBezTo>
                  <a:pt x="18350" y="3543"/>
                  <a:pt x="18286" y="4022"/>
                  <a:pt x="18286" y="4500"/>
                </a:cubicBezTo>
                <a:cubicBezTo>
                  <a:pt x="18302" y="5298"/>
                  <a:pt x="18302" y="6096"/>
                  <a:pt x="18429" y="6894"/>
                </a:cubicBezTo>
                <a:cubicBezTo>
                  <a:pt x="18621" y="8170"/>
                  <a:pt x="18812" y="9447"/>
                  <a:pt x="19163" y="10691"/>
                </a:cubicBezTo>
                <a:cubicBezTo>
                  <a:pt x="19626" y="12335"/>
                  <a:pt x="20201" y="13930"/>
                  <a:pt x="20775" y="15542"/>
                </a:cubicBezTo>
                <a:cubicBezTo>
                  <a:pt x="21110" y="16499"/>
                  <a:pt x="21509" y="17441"/>
                  <a:pt x="21892" y="18382"/>
                </a:cubicBezTo>
                <a:cubicBezTo>
                  <a:pt x="22083" y="18829"/>
                  <a:pt x="22275" y="19260"/>
                  <a:pt x="22466" y="19706"/>
                </a:cubicBezTo>
                <a:cubicBezTo>
                  <a:pt x="22355" y="19706"/>
                  <a:pt x="22307" y="19658"/>
                  <a:pt x="22259" y="19627"/>
                </a:cubicBezTo>
                <a:cubicBezTo>
                  <a:pt x="21732" y="19084"/>
                  <a:pt x="21206" y="18573"/>
                  <a:pt x="20695" y="18031"/>
                </a:cubicBezTo>
                <a:cubicBezTo>
                  <a:pt x="19850" y="17153"/>
                  <a:pt x="19020" y="16260"/>
                  <a:pt x="18190" y="15366"/>
                </a:cubicBezTo>
                <a:cubicBezTo>
                  <a:pt x="17360" y="14473"/>
                  <a:pt x="16531" y="13579"/>
                  <a:pt x="15685" y="12702"/>
                </a:cubicBezTo>
                <a:cubicBezTo>
                  <a:pt x="14903" y="11856"/>
                  <a:pt x="14073" y="11042"/>
                  <a:pt x="13292" y="10197"/>
                </a:cubicBezTo>
                <a:cubicBezTo>
                  <a:pt x="12574" y="9399"/>
                  <a:pt x="11808" y="8633"/>
                  <a:pt x="10898" y="8043"/>
                </a:cubicBezTo>
                <a:cubicBezTo>
                  <a:pt x="10430" y="7736"/>
                  <a:pt x="9961" y="7568"/>
                  <a:pt x="9493" y="7568"/>
                </a:cubicBezTo>
                <a:cubicBezTo>
                  <a:pt x="9036" y="7568"/>
                  <a:pt x="8579" y="7728"/>
                  <a:pt x="8122" y="8074"/>
                </a:cubicBezTo>
                <a:cubicBezTo>
                  <a:pt x="7420" y="8601"/>
                  <a:pt x="7244" y="9367"/>
                  <a:pt x="7340" y="10149"/>
                </a:cubicBezTo>
                <a:cubicBezTo>
                  <a:pt x="7420" y="10835"/>
                  <a:pt x="7643" y="11505"/>
                  <a:pt x="7898" y="12143"/>
                </a:cubicBezTo>
                <a:cubicBezTo>
                  <a:pt x="8808" y="14473"/>
                  <a:pt x="10212" y="16499"/>
                  <a:pt x="11856" y="18350"/>
                </a:cubicBezTo>
                <a:cubicBezTo>
                  <a:pt x="12717" y="19307"/>
                  <a:pt x="13659" y="20201"/>
                  <a:pt x="14584" y="21095"/>
                </a:cubicBezTo>
                <a:cubicBezTo>
                  <a:pt x="16259" y="22722"/>
                  <a:pt x="18078" y="24142"/>
                  <a:pt x="19977" y="25514"/>
                </a:cubicBezTo>
                <a:cubicBezTo>
                  <a:pt x="20328" y="25770"/>
                  <a:pt x="20663" y="26041"/>
                  <a:pt x="21094" y="26360"/>
                </a:cubicBezTo>
                <a:cubicBezTo>
                  <a:pt x="20903" y="26360"/>
                  <a:pt x="20839" y="26360"/>
                  <a:pt x="20759" y="26344"/>
                </a:cubicBezTo>
                <a:cubicBezTo>
                  <a:pt x="19786" y="26169"/>
                  <a:pt x="18828" y="25977"/>
                  <a:pt x="17855" y="25833"/>
                </a:cubicBezTo>
                <a:cubicBezTo>
                  <a:pt x="16275" y="25610"/>
                  <a:pt x="14680" y="25419"/>
                  <a:pt x="13084" y="25259"/>
                </a:cubicBezTo>
                <a:cubicBezTo>
                  <a:pt x="11489" y="25084"/>
                  <a:pt x="9877" y="24924"/>
                  <a:pt x="8265" y="24860"/>
                </a:cubicBezTo>
                <a:cubicBezTo>
                  <a:pt x="7721" y="24840"/>
                  <a:pt x="7176" y="24824"/>
                  <a:pt x="6630" y="24824"/>
                </a:cubicBezTo>
                <a:cubicBezTo>
                  <a:pt x="5479" y="24824"/>
                  <a:pt x="4328" y="24893"/>
                  <a:pt x="3191" y="25131"/>
                </a:cubicBezTo>
                <a:cubicBezTo>
                  <a:pt x="2266" y="25323"/>
                  <a:pt x="1372" y="25610"/>
                  <a:pt x="639" y="26232"/>
                </a:cubicBezTo>
                <a:cubicBezTo>
                  <a:pt x="112" y="26663"/>
                  <a:pt x="0" y="27317"/>
                  <a:pt x="335" y="27924"/>
                </a:cubicBezTo>
                <a:cubicBezTo>
                  <a:pt x="750" y="28658"/>
                  <a:pt x="1388" y="29184"/>
                  <a:pt x="2059" y="29631"/>
                </a:cubicBezTo>
                <a:cubicBezTo>
                  <a:pt x="3495" y="30588"/>
                  <a:pt x="5106" y="31195"/>
                  <a:pt x="6813" y="31498"/>
                </a:cubicBezTo>
                <a:cubicBezTo>
                  <a:pt x="8154" y="31737"/>
                  <a:pt x="9526" y="31913"/>
                  <a:pt x="10882" y="32008"/>
                </a:cubicBezTo>
                <a:cubicBezTo>
                  <a:pt x="11483" y="32054"/>
                  <a:pt x="12083" y="32076"/>
                  <a:pt x="12680" y="32076"/>
                </a:cubicBezTo>
                <a:cubicBezTo>
                  <a:pt x="15016" y="32076"/>
                  <a:pt x="17323" y="31744"/>
                  <a:pt x="19610" y="31211"/>
                </a:cubicBezTo>
                <a:cubicBezTo>
                  <a:pt x="19961" y="31131"/>
                  <a:pt x="20296" y="31067"/>
                  <a:pt x="20647" y="30987"/>
                </a:cubicBezTo>
                <a:cubicBezTo>
                  <a:pt x="20663" y="31019"/>
                  <a:pt x="20663" y="31051"/>
                  <a:pt x="20679" y="31083"/>
                </a:cubicBezTo>
                <a:cubicBezTo>
                  <a:pt x="20360" y="31290"/>
                  <a:pt x="20057" y="31498"/>
                  <a:pt x="19754" y="31705"/>
                </a:cubicBezTo>
                <a:cubicBezTo>
                  <a:pt x="17584" y="33109"/>
                  <a:pt x="15509" y="34625"/>
                  <a:pt x="13563" y="36317"/>
                </a:cubicBezTo>
                <a:cubicBezTo>
                  <a:pt x="11919" y="37753"/>
                  <a:pt x="10340" y="39252"/>
                  <a:pt x="8983" y="40960"/>
                </a:cubicBezTo>
                <a:cubicBezTo>
                  <a:pt x="8473" y="41614"/>
                  <a:pt x="7946" y="42252"/>
                  <a:pt x="7771" y="43098"/>
                </a:cubicBezTo>
                <a:cubicBezTo>
                  <a:pt x="7707" y="43433"/>
                  <a:pt x="7675" y="43880"/>
                  <a:pt x="7835" y="44167"/>
                </a:cubicBezTo>
                <a:cubicBezTo>
                  <a:pt x="8186" y="44853"/>
                  <a:pt x="8792" y="45300"/>
                  <a:pt x="9606" y="45348"/>
                </a:cubicBezTo>
                <a:cubicBezTo>
                  <a:pt x="9767" y="45360"/>
                  <a:pt x="9926" y="45365"/>
                  <a:pt x="10085" y="45365"/>
                </a:cubicBezTo>
                <a:cubicBezTo>
                  <a:pt x="11403" y="45365"/>
                  <a:pt x="12639" y="44969"/>
                  <a:pt x="13850" y="44470"/>
                </a:cubicBezTo>
                <a:cubicBezTo>
                  <a:pt x="15765" y="43688"/>
                  <a:pt x="17488" y="42555"/>
                  <a:pt x="18956" y="41087"/>
                </a:cubicBezTo>
                <a:cubicBezTo>
                  <a:pt x="19754" y="40290"/>
                  <a:pt x="20488" y="39396"/>
                  <a:pt x="21222" y="38534"/>
                </a:cubicBezTo>
                <a:cubicBezTo>
                  <a:pt x="21525" y="38183"/>
                  <a:pt x="21780" y="37800"/>
                  <a:pt x="22099" y="37370"/>
                </a:cubicBezTo>
                <a:cubicBezTo>
                  <a:pt x="22115" y="37497"/>
                  <a:pt x="22131" y="37545"/>
                  <a:pt x="22115" y="37577"/>
                </a:cubicBezTo>
                <a:cubicBezTo>
                  <a:pt x="21956" y="38487"/>
                  <a:pt x="21748" y="39380"/>
                  <a:pt x="21605" y="40274"/>
                </a:cubicBezTo>
                <a:cubicBezTo>
                  <a:pt x="21349" y="41773"/>
                  <a:pt x="21094" y="43273"/>
                  <a:pt x="20887" y="44773"/>
                </a:cubicBezTo>
                <a:cubicBezTo>
                  <a:pt x="20711" y="46066"/>
                  <a:pt x="20536" y="47342"/>
                  <a:pt x="20472" y="48651"/>
                </a:cubicBezTo>
                <a:cubicBezTo>
                  <a:pt x="20392" y="49959"/>
                  <a:pt x="20424" y="51299"/>
                  <a:pt x="20472" y="52608"/>
                </a:cubicBezTo>
                <a:cubicBezTo>
                  <a:pt x="20488" y="53262"/>
                  <a:pt x="20647" y="53900"/>
                  <a:pt x="21222" y="54347"/>
                </a:cubicBezTo>
                <a:cubicBezTo>
                  <a:pt x="21399" y="54490"/>
                  <a:pt x="21567" y="54567"/>
                  <a:pt x="21734" y="54567"/>
                </a:cubicBezTo>
                <a:cubicBezTo>
                  <a:pt x="21882" y="54567"/>
                  <a:pt x="22029" y="54506"/>
                  <a:pt x="22179" y="54379"/>
                </a:cubicBezTo>
                <a:cubicBezTo>
                  <a:pt x="22402" y="54203"/>
                  <a:pt x="22594" y="54012"/>
                  <a:pt x="22785" y="53804"/>
                </a:cubicBezTo>
                <a:cubicBezTo>
                  <a:pt x="24572" y="51953"/>
                  <a:pt x="25913" y="49831"/>
                  <a:pt x="26615" y="47342"/>
                </a:cubicBezTo>
                <a:cubicBezTo>
                  <a:pt x="27046" y="45778"/>
                  <a:pt x="27381" y="44167"/>
                  <a:pt x="27732" y="42571"/>
                </a:cubicBezTo>
                <a:cubicBezTo>
                  <a:pt x="27875" y="41997"/>
                  <a:pt x="27955" y="41406"/>
                  <a:pt x="28083" y="40768"/>
                </a:cubicBezTo>
                <a:cubicBezTo>
                  <a:pt x="28131" y="40880"/>
                  <a:pt x="28179" y="40960"/>
                  <a:pt x="28194" y="41024"/>
                </a:cubicBezTo>
                <a:cubicBezTo>
                  <a:pt x="28625" y="42220"/>
                  <a:pt x="28976" y="43433"/>
                  <a:pt x="29487" y="44582"/>
                </a:cubicBezTo>
                <a:cubicBezTo>
                  <a:pt x="30428" y="46656"/>
                  <a:pt x="31450" y="48666"/>
                  <a:pt x="32742" y="50533"/>
                </a:cubicBezTo>
                <a:cubicBezTo>
                  <a:pt x="33316" y="51379"/>
                  <a:pt x="33907" y="52209"/>
                  <a:pt x="34768" y="52815"/>
                </a:cubicBezTo>
                <a:cubicBezTo>
                  <a:pt x="35063" y="53014"/>
                  <a:pt x="35360" y="53122"/>
                  <a:pt x="35638" y="53122"/>
                </a:cubicBezTo>
                <a:cubicBezTo>
                  <a:pt x="36053" y="53122"/>
                  <a:pt x="36425" y="52881"/>
                  <a:pt x="36683" y="52336"/>
                </a:cubicBezTo>
                <a:cubicBezTo>
                  <a:pt x="37146" y="51379"/>
                  <a:pt x="37162" y="50342"/>
                  <a:pt x="37242" y="49321"/>
                </a:cubicBezTo>
                <a:cubicBezTo>
                  <a:pt x="37353" y="47948"/>
                  <a:pt x="37050" y="46608"/>
                  <a:pt x="36731" y="45300"/>
                </a:cubicBezTo>
                <a:cubicBezTo>
                  <a:pt x="36316" y="43608"/>
                  <a:pt x="35678" y="41997"/>
                  <a:pt x="34912" y="40417"/>
                </a:cubicBezTo>
                <a:cubicBezTo>
                  <a:pt x="34625" y="39811"/>
                  <a:pt x="34274" y="39236"/>
                  <a:pt x="33955" y="38630"/>
                </a:cubicBezTo>
                <a:lnTo>
                  <a:pt x="33955" y="38630"/>
                </a:lnTo>
                <a:cubicBezTo>
                  <a:pt x="34098" y="38646"/>
                  <a:pt x="34194" y="38710"/>
                  <a:pt x="34290" y="38790"/>
                </a:cubicBezTo>
                <a:cubicBezTo>
                  <a:pt x="34928" y="39300"/>
                  <a:pt x="35518" y="39859"/>
                  <a:pt x="36172" y="40321"/>
                </a:cubicBezTo>
                <a:cubicBezTo>
                  <a:pt x="37497" y="41279"/>
                  <a:pt x="38821" y="42220"/>
                  <a:pt x="40161" y="43114"/>
                </a:cubicBezTo>
                <a:cubicBezTo>
                  <a:pt x="41310" y="43896"/>
                  <a:pt x="42507" y="44598"/>
                  <a:pt x="43672" y="45332"/>
                </a:cubicBezTo>
                <a:cubicBezTo>
                  <a:pt x="44486" y="45842"/>
                  <a:pt x="45283" y="46385"/>
                  <a:pt x="46225" y="46656"/>
                </a:cubicBezTo>
                <a:cubicBezTo>
                  <a:pt x="46331" y="46685"/>
                  <a:pt x="46428" y="46700"/>
                  <a:pt x="46514" y="46700"/>
                </a:cubicBezTo>
                <a:cubicBezTo>
                  <a:pt x="46807" y="46700"/>
                  <a:pt x="46986" y="46530"/>
                  <a:pt x="47023" y="46161"/>
                </a:cubicBezTo>
                <a:cubicBezTo>
                  <a:pt x="47038" y="45922"/>
                  <a:pt x="47054" y="45667"/>
                  <a:pt x="46975" y="45443"/>
                </a:cubicBezTo>
                <a:cubicBezTo>
                  <a:pt x="46672" y="44630"/>
                  <a:pt x="46400" y="43768"/>
                  <a:pt x="45969" y="43018"/>
                </a:cubicBezTo>
                <a:cubicBezTo>
                  <a:pt x="45188" y="41646"/>
                  <a:pt x="44230" y="40385"/>
                  <a:pt x="43097" y="39268"/>
                </a:cubicBezTo>
                <a:cubicBezTo>
                  <a:pt x="41964" y="38151"/>
                  <a:pt x="40864" y="36971"/>
                  <a:pt x="39651" y="35934"/>
                </a:cubicBezTo>
                <a:cubicBezTo>
                  <a:pt x="38183" y="34657"/>
                  <a:pt x="36667" y="33413"/>
                  <a:pt x="34992" y="32391"/>
                </a:cubicBezTo>
                <a:cubicBezTo>
                  <a:pt x="34944" y="32343"/>
                  <a:pt x="34896" y="32280"/>
                  <a:pt x="34800" y="32184"/>
                </a:cubicBezTo>
                <a:cubicBezTo>
                  <a:pt x="35263" y="32136"/>
                  <a:pt x="35646" y="32088"/>
                  <a:pt x="36029" y="32040"/>
                </a:cubicBezTo>
                <a:cubicBezTo>
                  <a:pt x="38550" y="31721"/>
                  <a:pt x="41007" y="31195"/>
                  <a:pt x="43432" y="30477"/>
                </a:cubicBezTo>
                <a:cubicBezTo>
                  <a:pt x="44533" y="30142"/>
                  <a:pt x="45618" y="29727"/>
                  <a:pt x="46703" y="29312"/>
                </a:cubicBezTo>
                <a:cubicBezTo>
                  <a:pt x="48139" y="28769"/>
                  <a:pt x="49528" y="28115"/>
                  <a:pt x="50788" y="27222"/>
                </a:cubicBezTo>
                <a:cubicBezTo>
                  <a:pt x="51730" y="26551"/>
                  <a:pt x="52464" y="25722"/>
                  <a:pt x="52511" y="24461"/>
                </a:cubicBezTo>
                <a:cubicBezTo>
                  <a:pt x="52511" y="24413"/>
                  <a:pt x="52575" y="24381"/>
                  <a:pt x="52607" y="24334"/>
                </a:cubicBezTo>
                <a:lnTo>
                  <a:pt x="52591" y="24334"/>
                </a:lnTo>
                <a:lnTo>
                  <a:pt x="52591" y="24062"/>
                </a:lnTo>
                <a:cubicBezTo>
                  <a:pt x="52527" y="23839"/>
                  <a:pt x="52432" y="23632"/>
                  <a:pt x="52384" y="23424"/>
                </a:cubicBezTo>
                <a:cubicBezTo>
                  <a:pt x="52240" y="22945"/>
                  <a:pt x="51969" y="22610"/>
                  <a:pt x="51506" y="22387"/>
                </a:cubicBezTo>
                <a:cubicBezTo>
                  <a:pt x="50756" y="22004"/>
                  <a:pt x="49927" y="21860"/>
                  <a:pt x="49097" y="21781"/>
                </a:cubicBezTo>
                <a:cubicBezTo>
                  <a:pt x="48649" y="21732"/>
                  <a:pt x="48202" y="21710"/>
                  <a:pt x="47758" y="21710"/>
                </a:cubicBezTo>
                <a:cubicBezTo>
                  <a:pt x="46303" y="21710"/>
                  <a:pt x="44866" y="21949"/>
                  <a:pt x="43448" y="22291"/>
                </a:cubicBezTo>
                <a:cubicBezTo>
                  <a:pt x="41486" y="22786"/>
                  <a:pt x="39587" y="23440"/>
                  <a:pt x="37736" y="24270"/>
                </a:cubicBezTo>
                <a:cubicBezTo>
                  <a:pt x="36890" y="24637"/>
                  <a:pt x="36061" y="25036"/>
                  <a:pt x="35215" y="25403"/>
                </a:cubicBezTo>
                <a:cubicBezTo>
                  <a:pt x="35180" y="25420"/>
                  <a:pt x="35145" y="25433"/>
                  <a:pt x="35100" y="25433"/>
                </a:cubicBezTo>
                <a:cubicBezTo>
                  <a:pt x="35062" y="25433"/>
                  <a:pt x="35017" y="25424"/>
                  <a:pt x="34960" y="25403"/>
                </a:cubicBezTo>
                <a:cubicBezTo>
                  <a:pt x="35263" y="25099"/>
                  <a:pt x="35566" y="24780"/>
                  <a:pt x="35885" y="24493"/>
                </a:cubicBezTo>
                <a:cubicBezTo>
                  <a:pt x="36795" y="23600"/>
                  <a:pt x="37704" y="22722"/>
                  <a:pt x="38614" y="21844"/>
                </a:cubicBezTo>
                <a:cubicBezTo>
                  <a:pt x="39204" y="21254"/>
                  <a:pt x="39779" y="20648"/>
                  <a:pt x="40369" y="20041"/>
                </a:cubicBezTo>
                <a:cubicBezTo>
                  <a:pt x="41933" y="18446"/>
                  <a:pt x="43305" y="16707"/>
                  <a:pt x="44454" y="14808"/>
                </a:cubicBezTo>
                <a:cubicBezTo>
                  <a:pt x="45220" y="13579"/>
                  <a:pt x="45842" y="12271"/>
                  <a:pt x="45969" y="10771"/>
                </a:cubicBezTo>
                <a:cubicBezTo>
                  <a:pt x="46001" y="10276"/>
                  <a:pt x="45938" y="9830"/>
                  <a:pt x="45762" y="9383"/>
                </a:cubicBezTo>
                <a:cubicBezTo>
                  <a:pt x="45619" y="9025"/>
                  <a:pt x="45142" y="8783"/>
                  <a:pt x="44665" y="8783"/>
                </a:cubicBezTo>
                <a:cubicBezTo>
                  <a:pt x="44610" y="8783"/>
                  <a:pt x="44556" y="8786"/>
                  <a:pt x="44501" y="8792"/>
                </a:cubicBezTo>
                <a:cubicBezTo>
                  <a:pt x="43560" y="8936"/>
                  <a:pt x="42746" y="9383"/>
                  <a:pt x="41933" y="9846"/>
                </a:cubicBezTo>
                <a:cubicBezTo>
                  <a:pt x="40257" y="10819"/>
                  <a:pt x="38709" y="11952"/>
                  <a:pt x="37257" y="13212"/>
                </a:cubicBezTo>
                <a:cubicBezTo>
                  <a:pt x="36316" y="14010"/>
                  <a:pt x="35407" y="14856"/>
                  <a:pt x="34577" y="15765"/>
                </a:cubicBezTo>
                <a:cubicBezTo>
                  <a:pt x="33412" y="17058"/>
                  <a:pt x="32327" y="18446"/>
                  <a:pt x="31210" y="19786"/>
                </a:cubicBezTo>
                <a:cubicBezTo>
                  <a:pt x="31162" y="19834"/>
                  <a:pt x="31130" y="19866"/>
                  <a:pt x="31035" y="19994"/>
                </a:cubicBezTo>
                <a:cubicBezTo>
                  <a:pt x="31067" y="19802"/>
                  <a:pt x="31067" y="19706"/>
                  <a:pt x="31098" y="19611"/>
                </a:cubicBezTo>
                <a:cubicBezTo>
                  <a:pt x="31450" y="18206"/>
                  <a:pt x="31848" y="16818"/>
                  <a:pt x="32152" y="15398"/>
                </a:cubicBezTo>
                <a:cubicBezTo>
                  <a:pt x="32598" y="13276"/>
                  <a:pt x="33029" y="11138"/>
                  <a:pt x="33380" y="8984"/>
                </a:cubicBezTo>
                <a:cubicBezTo>
                  <a:pt x="33635" y="7340"/>
                  <a:pt x="33779" y="5681"/>
                  <a:pt x="33875" y="4038"/>
                </a:cubicBezTo>
                <a:cubicBezTo>
                  <a:pt x="33923" y="3224"/>
                  <a:pt x="33795" y="2394"/>
                  <a:pt x="33667" y="1580"/>
                </a:cubicBezTo>
                <a:cubicBezTo>
                  <a:pt x="33540" y="814"/>
                  <a:pt x="33221" y="128"/>
                  <a:pt x="32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817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9"/>
          <p:cNvSpPr txBox="1">
            <a:spLocks noGrp="1"/>
          </p:cNvSpPr>
          <p:nvPr>
            <p:ph type="title"/>
          </p:nvPr>
        </p:nvSpPr>
        <p:spPr>
          <a:xfrm>
            <a:off x="592277" y="2682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MODELS</a:t>
            </a:r>
            <a:endParaRPr dirty="0"/>
          </a:p>
        </p:txBody>
      </p:sp>
      <p:sp>
        <p:nvSpPr>
          <p:cNvPr id="365" name="Google Shape;365;p39"/>
          <p:cNvSpPr/>
          <p:nvPr/>
        </p:nvSpPr>
        <p:spPr>
          <a:xfrm rot="6255445">
            <a:off x="282061" y="247259"/>
            <a:ext cx="289000" cy="268528"/>
          </a:xfrm>
          <a:custGeom>
            <a:avLst/>
            <a:gdLst/>
            <a:ahLst/>
            <a:cxnLst/>
            <a:rect l="l" t="t" r="r" b="b"/>
            <a:pathLst>
              <a:path w="7389" h="6866" extrusionOk="0">
                <a:moveTo>
                  <a:pt x="5386" y="1"/>
                </a:moveTo>
                <a:cubicBezTo>
                  <a:pt x="5126" y="1"/>
                  <a:pt x="4886" y="107"/>
                  <a:pt x="4660" y="301"/>
                </a:cubicBezTo>
                <a:cubicBezTo>
                  <a:pt x="4500" y="445"/>
                  <a:pt x="4325" y="572"/>
                  <a:pt x="4165" y="684"/>
                </a:cubicBezTo>
                <a:cubicBezTo>
                  <a:pt x="2969" y="1450"/>
                  <a:pt x="1756" y="2232"/>
                  <a:pt x="559" y="2998"/>
                </a:cubicBezTo>
                <a:cubicBezTo>
                  <a:pt x="511" y="3029"/>
                  <a:pt x="464" y="3077"/>
                  <a:pt x="432" y="3109"/>
                </a:cubicBezTo>
                <a:cubicBezTo>
                  <a:pt x="113" y="3412"/>
                  <a:pt x="1" y="3827"/>
                  <a:pt x="160" y="4114"/>
                </a:cubicBezTo>
                <a:cubicBezTo>
                  <a:pt x="290" y="4326"/>
                  <a:pt x="532" y="4451"/>
                  <a:pt x="823" y="4451"/>
                </a:cubicBezTo>
                <a:cubicBezTo>
                  <a:pt x="926" y="4451"/>
                  <a:pt x="1036" y="4435"/>
                  <a:pt x="1150" y="4402"/>
                </a:cubicBezTo>
                <a:cubicBezTo>
                  <a:pt x="1245" y="4370"/>
                  <a:pt x="1325" y="4338"/>
                  <a:pt x="1421" y="4274"/>
                </a:cubicBezTo>
                <a:cubicBezTo>
                  <a:pt x="1947" y="3971"/>
                  <a:pt x="2474" y="3652"/>
                  <a:pt x="3001" y="3333"/>
                </a:cubicBezTo>
                <a:cubicBezTo>
                  <a:pt x="3096" y="3269"/>
                  <a:pt x="3208" y="3205"/>
                  <a:pt x="3320" y="3141"/>
                </a:cubicBezTo>
                <a:lnTo>
                  <a:pt x="3320" y="3141"/>
                </a:lnTo>
                <a:cubicBezTo>
                  <a:pt x="3320" y="3333"/>
                  <a:pt x="3272" y="3476"/>
                  <a:pt x="3224" y="3604"/>
                </a:cubicBezTo>
                <a:cubicBezTo>
                  <a:pt x="3080" y="4051"/>
                  <a:pt x="2921" y="4481"/>
                  <a:pt x="2777" y="4928"/>
                </a:cubicBezTo>
                <a:cubicBezTo>
                  <a:pt x="2729" y="5088"/>
                  <a:pt x="2713" y="5279"/>
                  <a:pt x="2713" y="5439"/>
                </a:cubicBezTo>
                <a:cubicBezTo>
                  <a:pt x="2697" y="5902"/>
                  <a:pt x="2969" y="6253"/>
                  <a:pt x="3368" y="6332"/>
                </a:cubicBezTo>
                <a:cubicBezTo>
                  <a:pt x="3444" y="6348"/>
                  <a:pt x="3519" y="6355"/>
                  <a:pt x="3590" y="6355"/>
                </a:cubicBezTo>
                <a:cubicBezTo>
                  <a:pt x="3964" y="6355"/>
                  <a:pt x="4257" y="6149"/>
                  <a:pt x="4405" y="5774"/>
                </a:cubicBezTo>
                <a:cubicBezTo>
                  <a:pt x="4596" y="5327"/>
                  <a:pt x="4772" y="4864"/>
                  <a:pt x="4947" y="4418"/>
                </a:cubicBezTo>
                <a:cubicBezTo>
                  <a:pt x="4995" y="4434"/>
                  <a:pt x="5027" y="4434"/>
                  <a:pt x="5075" y="4434"/>
                </a:cubicBezTo>
                <a:cubicBezTo>
                  <a:pt x="5218" y="4960"/>
                  <a:pt x="5378" y="5471"/>
                  <a:pt x="5538" y="5981"/>
                </a:cubicBezTo>
                <a:cubicBezTo>
                  <a:pt x="5585" y="6141"/>
                  <a:pt x="5649" y="6316"/>
                  <a:pt x="5745" y="6444"/>
                </a:cubicBezTo>
                <a:cubicBezTo>
                  <a:pt x="5923" y="6717"/>
                  <a:pt x="6206" y="6866"/>
                  <a:pt x="6490" y="6866"/>
                </a:cubicBezTo>
                <a:cubicBezTo>
                  <a:pt x="6589" y="6866"/>
                  <a:pt x="6688" y="6848"/>
                  <a:pt x="6782" y="6811"/>
                </a:cubicBezTo>
                <a:cubicBezTo>
                  <a:pt x="7149" y="6651"/>
                  <a:pt x="7388" y="6237"/>
                  <a:pt x="7293" y="5806"/>
                </a:cubicBezTo>
                <a:cubicBezTo>
                  <a:pt x="7165" y="5279"/>
                  <a:pt x="6958" y="4769"/>
                  <a:pt x="6846" y="4242"/>
                </a:cubicBezTo>
                <a:cubicBezTo>
                  <a:pt x="6623" y="3173"/>
                  <a:pt x="6415" y="2104"/>
                  <a:pt x="6272" y="1019"/>
                </a:cubicBezTo>
                <a:cubicBezTo>
                  <a:pt x="6208" y="620"/>
                  <a:pt x="6208" y="253"/>
                  <a:pt x="5777" y="78"/>
                </a:cubicBezTo>
                <a:cubicBezTo>
                  <a:pt x="5642" y="26"/>
                  <a:pt x="5512" y="1"/>
                  <a:pt x="5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4;p39"/>
          <p:cNvSpPr txBox="1">
            <a:spLocks noGrp="1"/>
          </p:cNvSpPr>
          <p:nvPr>
            <p:ph type="subTitle" idx="2"/>
          </p:nvPr>
        </p:nvSpPr>
        <p:spPr>
          <a:xfrm>
            <a:off x="504847" y="998557"/>
            <a:ext cx="8176419" cy="2357100"/>
          </a:xfrm>
          <a:prstGeom prst="rect">
            <a:avLst/>
          </a:prstGeom>
        </p:spPr>
        <p:txBody>
          <a:bodyPr spcFirstLastPara="1" wrap="square" lIns="91425" tIns="91425" rIns="91425" bIns="91425" anchor="t" anchorCtr="0">
            <a:noAutofit/>
          </a:bodyPr>
          <a:lstStyle/>
          <a:p>
            <a:pPr marL="0" lvl="0" indent="0"/>
            <a:r>
              <a:rPr lang="en-US" b="1" dirty="0"/>
              <a:t>Model 1</a:t>
            </a:r>
            <a:r>
              <a:rPr lang="en-US" b="1" dirty="0" smtClean="0"/>
              <a:t>- CROP </a:t>
            </a:r>
            <a:r>
              <a:rPr lang="en-US" b="1" dirty="0"/>
              <a:t>Feature Recognition Algorithm</a:t>
            </a:r>
            <a:r>
              <a:rPr lang="en-US" b="1" dirty="0" smtClean="0"/>
              <a:t>:</a:t>
            </a:r>
          </a:p>
          <a:p>
            <a:pPr marL="0" lvl="0" indent="0"/>
            <a:endParaRPr lang="en-US" b="1" dirty="0"/>
          </a:p>
          <a:p>
            <a:pPr marL="285750" lvl="0" indent="-285750">
              <a:buFont typeface="Wingdings" panose="05000000000000000000" pitchFamily="2" charset="2"/>
              <a:buChar char="§"/>
            </a:pPr>
            <a:r>
              <a:rPr lang="en-US" b="1" dirty="0" smtClean="0"/>
              <a:t> </a:t>
            </a:r>
            <a:r>
              <a:rPr lang="en-US" dirty="0"/>
              <a:t>Convolutional Neural Network (CNN) CNN is used in image analysis to describe clipping features such as color, texture, and shape. The model learns from extensive image data to measure crop health and growth</a:t>
            </a:r>
            <a:r>
              <a:rPr lang="en-US" dirty="0" smtClean="0"/>
              <a:t>.</a:t>
            </a:r>
          </a:p>
          <a:p>
            <a:pPr marL="285750" lvl="0" indent="-285750">
              <a:buFont typeface="Wingdings" panose="05000000000000000000" pitchFamily="2" charset="2"/>
              <a:buChar char="§"/>
            </a:pPr>
            <a:endParaRPr lang="en-US" dirty="0"/>
          </a:p>
          <a:p>
            <a:pPr marL="0" lvl="0" indent="0"/>
            <a:r>
              <a:rPr lang="en-US" b="1" dirty="0"/>
              <a:t>Model </a:t>
            </a:r>
            <a:r>
              <a:rPr lang="en-US" b="1" dirty="0" smtClean="0"/>
              <a:t>2- </a:t>
            </a:r>
            <a:r>
              <a:rPr lang="en-US" b="1" dirty="0"/>
              <a:t>Harvest Time Prediction</a:t>
            </a:r>
            <a:r>
              <a:rPr lang="en-US" b="1" dirty="0" smtClean="0"/>
              <a:t>:</a:t>
            </a:r>
            <a:endParaRPr lang="en-US" b="1" dirty="0"/>
          </a:p>
          <a:p>
            <a:pPr marL="0" lvl="0" indent="0"/>
            <a:endParaRPr lang="en-US" b="1" dirty="0"/>
          </a:p>
          <a:p>
            <a:pPr marL="285750" lvl="0" indent="-285750">
              <a:buFont typeface="Wingdings" panose="05000000000000000000" pitchFamily="2" charset="2"/>
              <a:buChar char="§"/>
            </a:pPr>
            <a:r>
              <a:rPr lang="en-US" b="1" dirty="0"/>
              <a:t> </a:t>
            </a:r>
            <a:r>
              <a:rPr lang="en-US" dirty="0"/>
              <a:t>Algorithm: Long Short-Term Memory (LSTM) Neural Network LSTM is used to predict the estimated harvest time by taking into account values ​​such as planting date, growth rate and needed wind cloud. Designed to protect continuous data and control </a:t>
            </a:r>
            <a:r>
              <a:rPr lang="en-US" dirty="0" smtClean="0"/>
              <a:t>time.</a:t>
            </a:r>
          </a:p>
          <a:p>
            <a:pPr marL="285750" lvl="0" indent="-285750">
              <a:buFont typeface="Wingdings" panose="05000000000000000000" pitchFamily="2" charset="2"/>
              <a:buChar char="§"/>
            </a:pPr>
            <a:endParaRPr lang="en-US" b="1" dirty="0"/>
          </a:p>
          <a:p>
            <a:pPr marL="0" lvl="0" indent="0"/>
            <a:r>
              <a:rPr lang="en-US" b="1" dirty="0" smtClean="0"/>
              <a:t>Model 3- </a:t>
            </a:r>
            <a:r>
              <a:rPr lang="en-US" b="1" dirty="0"/>
              <a:t>Climate Change Impact </a:t>
            </a:r>
            <a:r>
              <a:rPr lang="en-US" b="1" dirty="0" smtClean="0"/>
              <a:t>Prediction:</a:t>
            </a:r>
          </a:p>
          <a:p>
            <a:pPr marL="0" lvl="0" indent="0"/>
            <a:endParaRPr lang="en-US" b="1" dirty="0" smtClean="0"/>
          </a:p>
          <a:p>
            <a:pPr marL="285750" lvl="0" indent="-285750">
              <a:buFont typeface="Wingdings" panose="05000000000000000000" pitchFamily="2" charset="2"/>
              <a:buChar char="§"/>
            </a:pPr>
            <a:r>
              <a:rPr lang="en-US" dirty="0"/>
              <a:t>Algorithm: Random Forest Random Forest is used to evaluate historical weather data and its impact on crops. Provides predictions of how climate change will affect various crops in the future.</a:t>
            </a:r>
          </a:p>
          <a:p>
            <a:pPr marL="285750" lvl="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238755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5" name="Google Shape;365;p39"/>
          <p:cNvSpPr/>
          <p:nvPr/>
        </p:nvSpPr>
        <p:spPr>
          <a:xfrm rot="6255445">
            <a:off x="282061" y="247259"/>
            <a:ext cx="289000" cy="268528"/>
          </a:xfrm>
          <a:custGeom>
            <a:avLst/>
            <a:gdLst/>
            <a:ahLst/>
            <a:cxnLst/>
            <a:rect l="l" t="t" r="r" b="b"/>
            <a:pathLst>
              <a:path w="7389" h="6866" extrusionOk="0">
                <a:moveTo>
                  <a:pt x="5386" y="1"/>
                </a:moveTo>
                <a:cubicBezTo>
                  <a:pt x="5126" y="1"/>
                  <a:pt x="4886" y="107"/>
                  <a:pt x="4660" y="301"/>
                </a:cubicBezTo>
                <a:cubicBezTo>
                  <a:pt x="4500" y="445"/>
                  <a:pt x="4325" y="572"/>
                  <a:pt x="4165" y="684"/>
                </a:cubicBezTo>
                <a:cubicBezTo>
                  <a:pt x="2969" y="1450"/>
                  <a:pt x="1756" y="2232"/>
                  <a:pt x="559" y="2998"/>
                </a:cubicBezTo>
                <a:cubicBezTo>
                  <a:pt x="511" y="3029"/>
                  <a:pt x="464" y="3077"/>
                  <a:pt x="432" y="3109"/>
                </a:cubicBezTo>
                <a:cubicBezTo>
                  <a:pt x="113" y="3412"/>
                  <a:pt x="1" y="3827"/>
                  <a:pt x="160" y="4114"/>
                </a:cubicBezTo>
                <a:cubicBezTo>
                  <a:pt x="290" y="4326"/>
                  <a:pt x="532" y="4451"/>
                  <a:pt x="823" y="4451"/>
                </a:cubicBezTo>
                <a:cubicBezTo>
                  <a:pt x="926" y="4451"/>
                  <a:pt x="1036" y="4435"/>
                  <a:pt x="1150" y="4402"/>
                </a:cubicBezTo>
                <a:cubicBezTo>
                  <a:pt x="1245" y="4370"/>
                  <a:pt x="1325" y="4338"/>
                  <a:pt x="1421" y="4274"/>
                </a:cubicBezTo>
                <a:cubicBezTo>
                  <a:pt x="1947" y="3971"/>
                  <a:pt x="2474" y="3652"/>
                  <a:pt x="3001" y="3333"/>
                </a:cubicBezTo>
                <a:cubicBezTo>
                  <a:pt x="3096" y="3269"/>
                  <a:pt x="3208" y="3205"/>
                  <a:pt x="3320" y="3141"/>
                </a:cubicBezTo>
                <a:lnTo>
                  <a:pt x="3320" y="3141"/>
                </a:lnTo>
                <a:cubicBezTo>
                  <a:pt x="3320" y="3333"/>
                  <a:pt x="3272" y="3476"/>
                  <a:pt x="3224" y="3604"/>
                </a:cubicBezTo>
                <a:cubicBezTo>
                  <a:pt x="3080" y="4051"/>
                  <a:pt x="2921" y="4481"/>
                  <a:pt x="2777" y="4928"/>
                </a:cubicBezTo>
                <a:cubicBezTo>
                  <a:pt x="2729" y="5088"/>
                  <a:pt x="2713" y="5279"/>
                  <a:pt x="2713" y="5439"/>
                </a:cubicBezTo>
                <a:cubicBezTo>
                  <a:pt x="2697" y="5902"/>
                  <a:pt x="2969" y="6253"/>
                  <a:pt x="3368" y="6332"/>
                </a:cubicBezTo>
                <a:cubicBezTo>
                  <a:pt x="3444" y="6348"/>
                  <a:pt x="3519" y="6355"/>
                  <a:pt x="3590" y="6355"/>
                </a:cubicBezTo>
                <a:cubicBezTo>
                  <a:pt x="3964" y="6355"/>
                  <a:pt x="4257" y="6149"/>
                  <a:pt x="4405" y="5774"/>
                </a:cubicBezTo>
                <a:cubicBezTo>
                  <a:pt x="4596" y="5327"/>
                  <a:pt x="4772" y="4864"/>
                  <a:pt x="4947" y="4418"/>
                </a:cubicBezTo>
                <a:cubicBezTo>
                  <a:pt x="4995" y="4434"/>
                  <a:pt x="5027" y="4434"/>
                  <a:pt x="5075" y="4434"/>
                </a:cubicBezTo>
                <a:cubicBezTo>
                  <a:pt x="5218" y="4960"/>
                  <a:pt x="5378" y="5471"/>
                  <a:pt x="5538" y="5981"/>
                </a:cubicBezTo>
                <a:cubicBezTo>
                  <a:pt x="5585" y="6141"/>
                  <a:pt x="5649" y="6316"/>
                  <a:pt x="5745" y="6444"/>
                </a:cubicBezTo>
                <a:cubicBezTo>
                  <a:pt x="5923" y="6717"/>
                  <a:pt x="6206" y="6866"/>
                  <a:pt x="6490" y="6866"/>
                </a:cubicBezTo>
                <a:cubicBezTo>
                  <a:pt x="6589" y="6866"/>
                  <a:pt x="6688" y="6848"/>
                  <a:pt x="6782" y="6811"/>
                </a:cubicBezTo>
                <a:cubicBezTo>
                  <a:pt x="7149" y="6651"/>
                  <a:pt x="7388" y="6237"/>
                  <a:pt x="7293" y="5806"/>
                </a:cubicBezTo>
                <a:cubicBezTo>
                  <a:pt x="7165" y="5279"/>
                  <a:pt x="6958" y="4769"/>
                  <a:pt x="6846" y="4242"/>
                </a:cubicBezTo>
                <a:cubicBezTo>
                  <a:pt x="6623" y="3173"/>
                  <a:pt x="6415" y="2104"/>
                  <a:pt x="6272" y="1019"/>
                </a:cubicBezTo>
                <a:cubicBezTo>
                  <a:pt x="6208" y="620"/>
                  <a:pt x="6208" y="253"/>
                  <a:pt x="5777" y="78"/>
                </a:cubicBezTo>
                <a:cubicBezTo>
                  <a:pt x="5642" y="26"/>
                  <a:pt x="5512" y="1"/>
                  <a:pt x="5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4;p39"/>
          <p:cNvSpPr txBox="1">
            <a:spLocks noGrp="1"/>
          </p:cNvSpPr>
          <p:nvPr>
            <p:ph type="subTitle" idx="2"/>
          </p:nvPr>
        </p:nvSpPr>
        <p:spPr>
          <a:xfrm>
            <a:off x="504847" y="998557"/>
            <a:ext cx="8176419" cy="2357100"/>
          </a:xfrm>
          <a:prstGeom prst="rect">
            <a:avLst/>
          </a:prstGeom>
        </p:spPr>
        <p:txBody>
          <a:bodyPr spcFirstLastPara="1" wrap="square" lIns="91425" tIns="91425" rIns="91425" bIns="91425" anchor="t" anchorCtr="0">
            <a:noAutofit/>
          </a:bodyPr>
          <a:lstStyle/>
          <a:p>
            <a:pPr marL="0" lvl="0" indent="0"/>
            <a:r>
              <a:rPr lang="en-US" b="1" dirty="0"/>
              <a:t>Model </a:t>
            </a:r>
            <a:r>
              <a:rPr lang="en-US" b="1" dirty="0" smtClean="0"/>
              <a:t>4- </a:t>
            </a:r>
            <a:r>
              <a:rPr lang="en-US" b="1" dirty="0"/>
              <a:t>Crop Yield Prediction</a:t>
            </a:r>
            <a:r>
              <a:rPr lang="en-US" b="1" dirty="0" smtClean="0"/>
              <a:t>:</a:t>
            </a:r>
          </a:p>
          <a:p>
            <a:pPr marL="0" lvl="0" indent="0"/>
            <a:endParaRPr lang="en-US" b="1" dirty="0"/>
          </a:p>
          <a:p>
            <a:pPr marL="285750" lvl="0" indent="-285750">
              <a:buFont typeface="Wingdings" panose="05000000000000000000" pitchFamily="2" charset="2"/>
              <a:buChar char="§"/>
            </a:pPr>
            <a:r>
              <a:rPr lang="en-US" b="1" dirty="0"/>
              <a:t> </a:t>
            </a:r>
            <a:r>
              <a:rPr lang="en-US" dirty="0"/>
              <a:t>Algorithm: Random Forest Regression Features: Features include historical data, planting date, temperature, precipitation, soil pH, nutrient levels, and farming practices. Purpose: It is based on data entry</a:t>
            </a:r>
            <a:r>
              <a:rPr lang="en-US" dirty="0" smtClean="0"/>
              <a:t>.</a:t>
            </a:r>
          </a:p>
          <a:p>
            <a:pPr marL="285750" lvl="0" indent="-285750">
              <a:buFont typeface="Wingdings" panose="05000000000000000000" pitchFamily="2" charset="2"/>
              <a:buChar char="§"/>
            </a:pPr>
            <a:endParaRPr lang="en-US" dirty="0"/>
          </a:p>
          <a:p>
            <a:pPr marL="285750" lvl="0" indent="-285750">
              <a:buFont typeface="Wingdings" panose="05000000000000000000" pitchFamily="2" charset="2"/>
              <a:buChar char="§"/>
            </a:pPr>
            <a:endParaRPr lang="en-US" dirty="0"/>
          </a:p>
          <a:p>
            <a:pPr marL="0" lvl="0" indent="0"/>
            <a:r>
              <a:rPr lang="en-US" b="1" dirty="0"/>
              <a:t>Model 5</a:t>
            </a:r>
            <a:r>
              <a:rPr lang="en-US" b="1" dirty="0" smtClean="0"/>
              <a:t>- </a:t>
            </a:r>
            <a:r>
              <a:rPr lang="en-US" b="1" dirty="0"/>
              <a:t>Fertilizer Recommendation</a:t>
            </a:r>
            <a:r>
              <a:rPr lang="en-US" b="1" dirty="0" smtClean="0"/>
              <a:t>:</a:t>
            </a:r>
            <a:endParaRPr lang="en-US" b="1" dirty="0"/>
          </a:p>
          <a:p>
            <a:pPr marL="0" lvl="0" indent="0"/>
            <a:endParaRPr lang="en-US" dirty="0"/>
          </a:p>
          <a:p>
            <a:pPr marL="285750" lvl="0" indent="-285750">
              <a:buFont typeface="Wingdings" panose="05000000000000000000" pitchFamily="2" charset="2"/>
              <a:buChar char="§"/>
            </a:pPr>
            <a:r>
              <a:rPr lang="en-US" dirty="0"/>
              <a:t>Soil testing: Soil samples are collected and tested in a laboratory to determine nutrient levels. Data Preprocessing: Clean and generate soil, crop and climate data. Training model: Demonstrate the tree's decision-making model for the type of fertilizer and how much to distribute according to soil nutrient and crop variety.</a:t>
            </a:r>
          </a:p>
          <a:p>
            <a:pPr marL="285750" lvl="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2958343045"/>
      </p:ext>
    </p:extLst>
  </p:cSld>
  <p:clrMapOvr>
    <a:masterClrMapping/>
  </p:clrMapOvr>
</p:sld>
</file>

<file path=ppt/theme/theme1.xml><?xml version="1.0" encoding="utf-8"?>
<a:theme xmlns:a="http://schemas.openxmlformats.org/drawingml/2006/main" name="Farmers Market by Slidesgo">
  <a:themeElements>
    <a:clrScheme name="Simple Light">
      <a:dk1>
        <a:srgbClr val="3E4736"/>
      </a:dk1>
      <a:lt1>
        <a:srgbClr val="FFFDF1"/>
      </a:lt1>
      <a:dk2>
        <a:srgbClr val="029143"/>
      </a:dk2>
      <a:lt2>
        <a:srgbClr val="ABC93F"/>
      </a:lt2>
      <a:accent1>
        <a:srgbClr val="FF8B15"/>
      </a:accent1>
      <a:accent2>
        <a:srgbClr val="FFDC42"/>
      </a:accent2>
      <a:accent3>
        <a:srgbClr val="FFFFFF"/>
      </a:accent3>
      <a:accent4>
        <a:srgbClr val="FFFFFF"/>
      </a:accent4>
      <a:accent5>
        <a:srgbClr val="FFFFFF"/>
      </a:accent5>
      <a:accent6>
        <a:srgbClr val="FFFFFF"/>
      </a:accent6>
      <a:hlink>
        <a:srgbClr val="3E47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1483</Words>
  <Application>Microsoft Office PowerPoint</Application>
  <PresentationFormat>On-screen Show (16:9)</PresentationFormat>
  <Paragraphs>138</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Bebas Neue</vt:lpstr>
      <vt:lpstr>Anaheim</vt:lpstr>
      <vt:lpstr>Nunito Light</vt:lpstr>
      <vt:lpstr>Arial</vt:lpstr>
      <vt:lpstr>Wingdings</vt:lpstr>
      <vt:lpstr>Figtree</vt:lpstr>
      <vt:lpstr>Figtree Light</vt:lpstr>
      <vt:lpstr>Candal</vt:lpstr>
      <vt:lpstr>Farmers Market by Slidesgo</vt:lpstr>
      <vt:lpstr>RAITU NESTHAM</vt:lpstr>
      <vt:lpstr>Problem statement</vt:lpstr>
      <vt:lpstr>Table of contents</vt:lpstr>
      <vt:lpstr>Implementation</vt:lpstr>
      <vt:lpstr>INTRODUCTION</vt:lpstr>
      <vt:lpstr>WORK FLOW</vt:lpstr>
      <vt:lpstr>Demonstration of Model </vt:lpstr>
      <vt:lpstr>MODELS</vt:lpstr>
      <vt:lpstr>PowerPoint Presentation</vt:lpstr>
      <vt:lpstr>Innovativeness </vt:lpstr>
      <vt:lpstr>API’S</vt:lpstr>
      <vt:lpstr>PowerPoint Presentation</vt:lpstr>
      <vt:lpstr>Social Impact </vt:lpstr>
      <vt:lpstr>Social Impact </vt:lpstr>
      <vt:lpstr>Tools and Technologies</vt:lpstr>
      <vt:lpstr>user experiences in your AI-powered agriculture project:</vt:lpstr>
      <vt:lpstr>PowerPoint Presentation</vt:lpstr>
      <vt:lpstr>PowerPoint Presentation</vt:lpstr>
      <vt:lpstr>PowerPoint Presentation</vt:lpstr>
      <vt:lpstr>PowerPoint Presentation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RAITU NESTHAM</dc:title>
  <cp:lastModifiedBy>inumula kalyan kumar</cp:lastModifiedBy>
  <cp:revision>10</cp:revision>
  <dcterms:modified xsi:type="dcterms:W3CDTF">2023-09-02T01:35:18Z</dcterms:modified>
</cp:coreProperties>
</file>